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Bebas Neue" panose="020B0604020202020204" charset="0"/>
      <p:regular r:id="rId19"/>
    </p:embeddedFont>
    <p:embeddedFont>
      <p:font typeface="Cabin" panose="020B0604020202020204" charset="0"/>
      <p:regular r:id="rId20"/>
      <p:bold r:id="rId21"/>
      <p:italic r:id="rId22"/>
      <p:boldItalic r:id="rId23"/>
    </p:embeddedFont>
    <p:embeddedFont>
      <p:font typeface="Corben" panose="020B0604020202020204" charset="0"/>
      <p:bold r:id="rId24"/>
    </p:embeddedFont>
    <p:embeddedFont>
      <p:font typeface="Montserrat"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1620">
          <p15:clr>
            <a:srgbClr val="9AA0A6"/>
          </p15:clr>
        </p15:guide>
        <p15:guide id="3" orient="horz" pos="2903">
          <p15:clr>
            <a:srgbClr val="9AA0A6"/>
          </p15:clr>
        </p15:guide>
        <p15:guide id="4" pos="5306">
          <p15:clr>
            <a:srgbClr val="9AA0A6"/>
          </p15:clr>
        </p15:guide>
        <p15:guide id="5" pos="2880">
          <p15:clr>
            <a:srgbClr val="9AA0A6"/>
          </p15:clr>
        </p15:guide>
        <p15:guide id="6"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B4AF7B-A67F-4BF2-B2FE-958CA422BF8E}">
  <a:tblStyle styleId="{D9B4AF7B-A67F-4BF2-B2FE-958CA422BF8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6"/>
      </p:cViewPr>
      <p:guideLst>
        <p:guide pos="454"/>
        <p:guide orient="horz" pos="1620"/>
        <p:guide orient="horz" pos="2903"/>
        <p:guide pos="5306"/>
        <p:guide pos="2880"/>
        <p:guide orient="horz" pos="3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1" name="Google Shape;16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df4fe4e12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2" name="Google Shape;1632;gdf4fe4e12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e04a2c58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e04a2c588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1" name="Google Shape;18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df4fe4e12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gdf4fe4e129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e04a2c588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3" name="Google Shape;1953;ge04a2c588e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9" name="Google Shape;20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04a2c588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ge04a2c588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2" name="Google Shape;1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3" name="Google Shape;13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4" name="Google Shape;13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3" name="Google Shape;14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df4fe4e1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gdf4fe4e129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1" name="Google Shape;11;p2"/>
          <p:cNvGrpSpPr/>
          <p:nvPr/>
        </p:nvGrpSpPr>
        <p:grpSpPr>
          <a:xfrm rot="-5400000">
            <a:off x="8123738" y="3457490"/>
            <a:ext cx="1768476" cy="512617"/>
            <a:chOff x="1432400" y="3472775"/>
            <a:chExt cx="910600" cy="263950"/>
          </a:xfrm>
        </p:grpSpPr>
        <p:sp>
          <p:nvSpPr>
            <p:cNvPr id="12" name="Google Shape;12;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
          <p:cNvGrpSpPr/>
          <p:nvPr/>
        </p:nvGrpSpPr>
        <p:grpSpPr>
          <a:xfrm rot="5400000">
            <a:off x="-805637" y="972240"/>
            <a:ext cx="1768476" cy="512617"/>
            <a:chOff x="1432400" y="3472775"/>
            <a:chExt cx="910600" cy="263950"/>
          </a:xfrm>
        </p:grpSpPr>
        <p:sp>
          <p:nvSpPr>
            <p:cNvPr id="30" name="Google Shape;30;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7_2_1_1">
    <p:bg>
      <p:bgPr>
        <a:blipFill>
          <a:blip r:embed="rId2">
            <a:alphaModFix/>
          </a:blip>
          <a:stretch>
            <a:fillRect/>
          </a:stretch>
        </a:blipFill>
        <a:effectLst/>
      </p:bgPr>
    </p:bg>
    <p:spTree>
      <p:nvGrpSpPr>
        <p:cNvPr id="1" name="Shape 932"/>
        <p:cNvGrpSpPr/>
        <p:nvPr/>
      </p:nvGrpSpPr>
      <p:grpSpPr>
        <a:xfrm>
          <a:off x="0" y="0"/>
          <a:ext cx="0" cy="0"/>
          <a:chOff x="0" y="0"/>
          <a:chExt cx="0" cy="0"/>
        </a:xfrm>
      </p:grpSpPr>
      <p:sp>
        <p:nvSpPr>
          <p:cNvPr id="933" name="Google Shape;933;p3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36"/>
          <p:cNvGrpSpPr/>
          <p:nvPr/>
        </p:nvGrpSpPr>
        <p:grpSpPr>
          <a:xfrm>
            <a:off x="8018856" y="4088268"/>
            <a:ext cx="1328233" cy="387520"/>
            <a:chOff x="1444500" y="3819175"/>
            <a:chExt cx="889700" cy="259575"/>
          </a:xfrm>
        </p:grpSpPr>
        <p:sp>
          <p:nvSpPr>
            <p:cNvPr id="935" name="Google Shape;935;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3" name="Google Shape;953;p36"/>
          <p:cNvGrpSpPr/>
          <p:nvPr/>
        </p:nvGrpSpPr>
        <p:grpSpPr>
          <a:xfrm>
            <a:off x="8018856" y="4570960"/>
            <a:ext cx="1324949" cy="367776"/>
            <a:chOff x="1444500" y="4142500"/>
            <a:chExt cx="887500" cy="246350"/>
          </a:xfrm>
        </p:grpSpPr>
        <p:sp>
          <p:nvSpPr>
            <p:cNvPr id="954" name="Google Shape;954;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36"/>
          <p:cNvGrpSpPr/>
          <p:nvPr/>
        </p:nvGrpSpPr>
        <p:grpSpPr>
          <a:xfrm>
            <a:off x="-407248" y="-245270"/>
            <a:ext cx="1328219" cy="1328219"/>
            <a:chOff x="1395025" y="1326150"/>
            <a:chExt cx="902875" cy="902875"/>
          </a:xfrm>
        </p:grpSpPr>
        <p:sp>
          <p:nvSpPr>
            <p:cNvPr id="975" name="Google Shape;975;p36"/>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6"/>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6"/>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6"/>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6"/>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6"/>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6"/>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6"/>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6"/>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6"/>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6"/>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6"/>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6"/>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6"/>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6"/>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6"/>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7_2_1_1_1">
    <p:bg>
      <p:bgPr>
        <a:blipFill>
          <a:blip r:embed="rId2">
            <a:alphaModFix/>
          </a:blip>
          <a:stretch>
            <a:fillRect/>
          </a:stretch>
        </a:blipFill>
        <a:effectLst/>
      </p:bgPr>
    </p:bg>
    <p:spTree>
      <p:nvGrpSpPr>
        <p:cNvPr id="1" name="Shape 991"/>
        <p:cNvGrpSpPr/>
        <p:nvPr/>
      </p:nvGrpSpPr>
      <p:grpSpPr>
        <a:xfrm>
          <a:off x="0" y="0"/>
          <a:ext cx="0" cy="0"/>
          <a:chOff x="0" y="0"/>
          <a:chExt cx="0" cy="0"/>
        </a:xfrm>
      </p:grpSpPr>
      <p:sp>
        <p:nvSpPr>
          <p:cNvPr id="992" name="Google Shape;992;p3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7"/>
          <p:cNvSpPr/>
          <p:nvPr/>
        </p:nvSpPr>
        <p:spPr>
          <a:xfrm rot="-5400000">
            <a:off x="6313624"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4" name="Google Shape;994;p37"/>
          <p:cNvSpPr/>
          <p:nvPr/>
        </p:nvSpPr>
        <p:spPr>
          <a:xfrm rot="-5400000">
            <a:off x="7441234"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7"/>
          <p:cNvSpPr/>
          <p:nvPr/>
        </p:nvSpPr>
        <p:spPr>
          <a:xfrm rot="5400000" flipH="1">
            <a:off x="-2626827"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6" name="Google Shape;996;p37"/>
          <p:cNvSpPr/>
          <p:nvPr/>
        </p:nvSpPr>
        <p:spPr>
          <a:xfrm rot="5400000" flipH="1">
            <a:off x="-338975"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7_2_1_1_1_1">
    <p:bg>
      <p:bgPr>
        <a:blipFill>
          <a:blip r:embed="rId2">
            <a:alphaModFix/>
          </a:blip>
          <a:stretch>
            <a:fillRect/>
          </a:stretch>
        </a:blipFill>
        <a:effectLst/>
      </p:bgPr>
    </p:bg>
    <p:spTree>
      <p:nvGrpSpPr>
        <p:cNvPr id="1" name="Shape 997"/>
        <p:cNvGrpSpPr/>
        <p:nvPr/>
      </p:nvGrpSpPr>
      <p:grpSpPr>
        <a:xfrm>
          <a:off x="0" y="0"/>
          <a:ext cx="0" cy="0"/>
          <a:chOff x="0" y="0"/>
          <a:chExt cx="0" cy="0"/>
        </a:xfrm>
      </p:grpSpPr>
      <p:sp>
        <p:nvSpPr>
          <p:cNvPr id="998" name="Google Shape;998;p3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8"/>
          <p:cNvSpPr/>
          <p:nvPr/>
        </p:nvSpPr>
        <p:spPr>
          <a:xfrm rot="5400000">
            <a:off x="-3869" y="-201423"/>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8"/>
          <p:cNvSpPr/>
          <p:nvPr/>
        </p:nvSpPr>
        <p:spPr>
          <a:xfrm rot="5400000">
            <a:off x="6912181" y="4751577"/>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1" name="Google Shape;1001;p38"/>
          <p:cNvGrpSpPr/>
          <p:nvPr/>
        </p:nvGrpSpPr>
        <p:grpSpPr>
          <a:xfrm>
            <a:off x="-608242" y="3280343"/>
            <a:ext cx="1328233" cy="387520"/>
            <a:chOff x="1444500" y="3819175"/>
            <a:chExt cx="889700" cy="259575"/>
          </a:xfrm>
        </p:grpSpPr>
        <p:sp>
          <p:nvSpPr>
            <p:cNvPr id="1002" name="Google Shape;1002;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38"/>
          <p:cNvGrpSpPr/>
          <p:nvPr/>
        </p:nvGrpSpPr>
        <p:grpSpPr>
          <a:xfrm>
            <a:off x="8218458" y="1558985"/>
            <a:ext cx="1324949" cy="367776"/>
            <a:chOff x="1444500" y="4142500"/>
            <a:chExt cx="887500" cy="246350"/>
          </a:xfrm>
        </p:grpSpPr>
        <p:sp>
          <p:nvSpPr>
            <p:cNvPr id="1021" name="Google Shape;1021;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txBox="1">
            <a:spLocks noGrp="1"/>
          </p:cNvSpPr>
          <p:nvPr>
            <p:ph type="title" hasCustomPrompt="1"/>
          </p:nvPr>
        </p:nvSpPr>
        <p:spPr>
          <a:xfrm>
            <a:off x="1020350" y="1382700"/>
            <a:ext cx="7103400" cy="21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9600"/>
              <a:buNone/>
              <a:defRPr sz="16000" b="0"/>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r>
              <a:t>xx%</a:t>
            </a:r>
          </a:p>
        </p:txBody>
      </p:sp>
      <p:sp>
        <p:nvSpPr>
          <p:cNvPr id="50" name="Google Shape;50;p3"/>
          <p:cNvSpPr txBox="1">
            <a:spLocks noGrp="1"/>
          </p:cNvSpPr>
          <p:nvPr>
            <p:ph type="subTitle" idx="1"/>
          </p:nvPr>
        </p:nvSpPr>
        <p:spPr>
          <a:xfrm>
            <a:off x="1284000" y="3254475"/>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51" name="Google Shape;51;p3"/>
          <p:cNvGrpSpPr/>
          <p:nvPr/>
        </p:nvGrpSpPr>
        <p:grpSpPr>
          <a:xfrm>
            <a:off x="-407248" y="-245270"/>
            <a:ext cx="1328219" cy="1328219"/>
            <a:chOff x="1395025" y="1326150"/>
            <a:chExt cx="902875" cy="902875"/>
          </a:xfrm>
        </p:grpSpPr>
        <p:sp>
          <p:nvSpPr>
            <p:cNvPr id="52" name="Google Shape;52;p3"/>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3"/>
          <p:cNvGrpSpPr/>
          <p:nvPr/>
        </p:nvGrpSpPr>
        <p:grpSpPr>
          <a:xfrm>
            <a:off x="8018856" y="4088268"/>
            <a:ext cx="1328233" cy="387520"/>
            <a:chOff x="1444500" y="3819175"/>
            <a:chExt cx="889700" cy="259575"/>
          </a:xfrm>
        </p:grpSpPr>
        <p:sp>
          <p:nvSpPr>
            <p:cNvPr id="69" name="Google Shape;69;p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
          <p:cNvGrpSpPr/>
          <p:nvPr/>
        </p:nvGrpSpPr>
        <p:grpSpPr>
          <a:xfrm>
            <a:off x="8018856" y="4570960"/>
            <a:ext cx="1324949" cy="367776"/>
            <a:chOff x="1444500" y="4142500"/>
            <a:chExt cx="887500" cy="246350"/>
          </a:xfrm>
        </p:grpSpPr>
        <p:sp>
          <p:nvSpPr>
            <p:cNvPr id="88" name="Google Shape;88;p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4"/>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1" name="Google Shape;111;p4"/>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2" name="Google Shape;112;p4"/>
          <p:cNvSpPr/>
          <p:nvPr/>
        </p:nvSpPr>
        <p:spPr>
          <a:xfrm>
            <a:off x="7736789" y="1084758"/>
            <a:ext cx="2323284" cy="729698"/>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1070626" y="1246389"/>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5"/>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7" name="Google Shape;117;p5"/>
          <p:cNvSpPr txBox="1">
            <a:spLocks noGrp="1"/>
          </p:cNvSpPr>
          <p:nvPr>
            <p:ph type="title" idx="2"/>
          </p:nvPr>
        </p:nvSpPr>
        <p:spPr>
          <a:xfrm>
            <a:off x="2069613"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8" name="Google Shape;118;p5"/>
          <p:cNvSpPr txBox="1">
            <a:spLocks noGrp="1"/>
          </p:cNvSpPr>
          <p:nvPr>
            <p:ph type="subTitle" idx="1"/>
          </p:nvPr>
        </p:nvSpPr>
        <p:spPr>
          <a:xfrm>
            <a:off x="206961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9" name="Google Shape;119;p5"/>
          <p:cNvSpPr txBox="1">
            <a:spLocks noGrp="1"/>
          </p:cNvSpPr>
          <p:nvPr>
            <p:ph type="title" idx="3"/>
          </p:nvPr>
        </p:nvSpPr>
        <p:spPr>
          <a:xfrm>
            <a:off x="5922982"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0" name="Google Shape;120;p5"/>
          <p:cNvSpPr txBox="1">
            <a:spLocks noGrp="1"/>
          </p:cNvSpPr>
          <p:nvPr>
            <p:ph type="subTitle" idx="4"/>
          </p:nvPr>
        </p:nvSpPr>
        <p:spPr>
          <a:xfrm>
            <a:off x="592298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 name="Google Shape;121;p5"/>
          <p:cNvSpPr txBox="1">
            <a:spLocks noGrp="1"/>
          </p:cNvSpPr>
          <p:nvPr>
            <p:ph type="title" idx="5"/>
          </p:nvPr>
        </p:nvSpPr>
        <p:spPr>
          <a:xfrm>
            <a:off x="2069613"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 name="Google Shape;122;p5"/>
          <p:cNvSpPr txBox="1">
            <a:spLocks noGrp="1"/>
          </p:cNvSpPr>
          <p:nvPr>
            <p:ph type="subTitle" idx="6"/>
          </p:nvPr>
        </p:nvSpPr>
        <p:spPr>
          <a:xfrm>
            <a:off x="206961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3" name="Google Shape;123;p5"/>
          <p:cNvSpPr txBox="1">
            <a:spLocks noGrp="1"/>
          </p:cNvSpPr>
          <p:nvPr>
            <p:ph type="title" idx="7"/>
          </p:nvPr>
        </p:nvSpPr>
        <p:spPr>
          <a:xfrm>
            <a:off x="5922982"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4" name="Google Shape;124;p5"/>
          <p:cNvSpPr txBox="1">
            <a:spLocks noGrp="1"/>
          </p:cNvSpPr>
          <p:nvPr>
            <p:ph type="subTitle" idx="8"/>
          </p:nvPr>
        </p:nvSpPr>
        <p:spPr>
          <a:xfrm>
            <a:off x="592298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5" name="Google Shape;125;p5"/>
          <p:cNvSpPr txBox="1">
            <a:spLocks noGrp="1"/>
          </p:cNvSpPr>
          <p:nvPr>
            <p:ph type="title" idx="9"/>
          </p:nvPr>
        </p:nvSpPr>
        <p:spPr>
          <a:xfrm>
            <a:off x="992750" y="1880075"/>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6" name="Google Shape;126;p5"/>
          <p:cNvSpPr txBox="1">
            <a:spLocks noGrp="1"/>
          </p:cNvSpPr>
          <p:nvPr>
            <p:ph type="title" idx="13"/>
          </p:nvPr>
        </p:nvSpPr>
        <p:spPr>
          <a:xfrm>
            <a:off x="992750" y="3359587"/>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7" name="Google Shape;127;p5"/>
          <p:cNvSpPr txBox="1">
            <a:spLocks noGrp="1"/>
          </p:cNvSpPr>
          <p:nvPr>
            <p:ph type="title" idx="14"/>
          </p:nvPr>
        </p:nvSpPr>
        <p:spPr>
          <a:xfrm>
            <a:off x="4714175" y="1880075"/>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8" name="Google Shape;128;p5"/>
          <p:cNvSpPr txBox="1">
            <a:spLocks noGrp="1"/>
          </p:cNvSpPr>
          <p:nvPr>
            <p:ph type="title" idx="15"/>
          </p:nvPr>
        </p:nvSpPr>
        <p:spPr>
          <a:xfrm>
            <a:off x="4714175" y="3359587"/>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29" name="Google Shape;129;p5"/>
          <p:cNvGrpSpPr/>
          <p:nvPr/>
        </p:nvGrpSpPr>
        <p:grpSpPr>
          <a:xfrm>
            <a:off x="-727737" y="887557"/>
            <a:ext cx="1720480" cy="597585"/>
            <a:chOff x="238125" y="2420350"/>
            <a:chExt cx="918275" cy="318950"/>
          </a:xfrm>
        </p:grpSpPr>
        <p:sp>
          <p:nvSpPr>
            <p:cNvPr id="130" name="Google Shape;130;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5"/>
          <p:cNvGrpSpPr/>
          <p:nvPr/>
        </p:nvGrpSpPr>
        <p:grpSpPr>
          <a:xfrm>
            <a:off x="3712788" y="4641422"/>
            <a:ext cx="1718419" cy="611965"/>
            <a:chOff x="238125" y="3039500"/>
            <a:chExt cx="917175" cy="326625"/>
          </a:xfrm>
        </p:grpSpPr>
        <p:sp>
          <p:nvSpPr>
            <p:cNvPr id="135" name="Google Shape;135;p5"/>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5"/>
          <p:cNvGrpSpPr/>
          <p:nvPr/>
        </p:nvGrpSpPr>
        <p:grpSpPr>
          <a:xfrm>
            <a:off x="7860149" y="552849"/>
            <a:ext cx="1714344" cy="661428"/>
            <a:chOff x="241400" y="2709575"/>
            <a:chExt cx="915000" cy="353025"/>
          </a:xfrm>
        </p:grpSpPr>
        <p:sp>
          <p:nvSpPr>
            <p:cNvPr id="140" name="Google Shape;140;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7" name="Google Shape;147;p6"/>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8" name="Google Shape;148;p6"/>
          <p:cNvSpPr txBox="1">
            <a:spLocks noGrp="1"/>
          </p:cNvSpPr>
          <p:nvPr>
            <p:ph type="subTitle" idx="1"/>
          </p:nvPr>
        </p:nvSpPr>
        <p:spPr>
          <a:xfrm>
            <a:off x="786250" y="3589375"/>
            <a:ext cx="28230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2" name="Google Shape;152;p7"/>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3" name="Google Shape;153;p7"/>
          <p:cNvSpPr txBox="1">
            <a:spLocks noGrp="1"/>
          </p:cNvSpPr>
          <p:nvPr>
            <p:ph type="subTitle" idx="1"/>
          </p:nvPr>
        </p:nvSpPr>
        <p:spPr>
          <a:xfrm>
            <a:off x="5370025" y="3589375"/>
            <a:ext cx="2823000" cy="71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57" name="Google Shape;157;p8"/>
          <p:cNvSpPr txBox="1">
            <a:spLocks noGrp="1"/>
          </p:cNvSpPr>
          <p:nvPr>
            <p:ph type="title" idx="2"/>
          </p:nvPr>
        </p:nvSpPr>
        <p:spPr>
          <a:xfrm>
            <a:off x="1596700"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8" name="Google Shape;158;p8"/>
          <p:cNvSpPr txBox="1">
            <a:spLocks noGrp="1"/>
          </p:cNvSpPr>
          <p:nvPr>
            <p:ph type="title" idx="3"/>
          </p:nvPr>
        </p:nvSpPr>
        <p:spPr>
          <a:xfrm>
            <a:off x="4804747"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9" name="Google Shape;159;p8"/>
          <p:cNvSpPr txBox="1">
            <a:spLocks noGrp="1"/>
          </p:cNvSpPr>
          <p:nvPr>
            <p:ph type="subTitle" idx="1"/>
          </p:nvPr>
        </p:nvSpPr>
        <p:spPr>
          <a:xfrm>
            <a:off x="4804750"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0" name="Google Shape;160;p8"/>
          <p:cNvSpPr txBox="1">
            <a:spLocks noGrp="1"/>
          </p:cNvSpPr>
          <p:nvPr>
            <p:ph type="subTitle" idx="4"/>
          </p:nvPr>
        </p:nvSpPr>
        <p:spPr>
          <a:xfrm>
            <a:off x="1596875"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1" name="Google Shape;161;p8"/>
          <p:cNvGrpSpPr/>
          <p:nvPr/>
        </p:nvGrpSpPr>
        <p:grpSpPr>
          <a:xfrm>
            <a:off x="-579124" y="1663082"/>
            <a:ext cx="1720480" cy="597585"/>
            <a:chOff x="238125" y="2420350"/>
            <a:chExt cx="918275" cy="318950"/>
          </a:xfrm>
        </p:grpSpPr>
        <p:sp>
          <p:nvSpPr>
            <p:cNvPr id="162" name="Google Shape;162;p8"/>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8"/>
          <p:cNvGrpSpPr/>
          <p:nvPr/>
        </p:nvGrpSpPr>
        <p:grpSpPr>
          <a:xfrm>
            <a:off x="8008762" y="1631162"/>
            <a:ext cx="1714344" cy="661428"/>
            <a:chOff x="241400" y="2709575"/>
            <a:chExt cx="915000" cy="353025"/>
          </a:xfrm>
        </p:grpSpPr>
        <p:sp>
          <p:nvSpPr>
            <p:cNvPr id="167" name="Google Shape;167;p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8"/>
          <p:cNvGrpSpPr/>
          <p:nvPr/>
        </p:nvGrpSpPr>
        <p:grpSpPr>
          <a:xfrm>
            <a:off x="3779378" y="4744214"/>
            <a:ext cx="1852444" cy="540461"/>
            <a:chOff x="1444500" y="3819175"/>
            <a:chExt cx="889700" cy="259575"/>
          </a:xfrm>
        </p:grpSpPr>
        <p:sp>
          <p:nvSpPr>
            <p:cNvPr id="172" name="Google Shape;172;p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bg>
      <p:bgPr>
        <a:blipFill>
          <a:blip r:embed="rId2">
            <a:alphaModFix/>
          </a:blip>
          <a:stretch>
            <a:fillRect/>
          </a:stretch>
        </a:blipFill>
        <a:effectLst/>
      </p:bgPr>
    </p:bg>
    <p:spTree>
      <p:nvGrpSpPr>
        <p:cNvPr id="1" name="Shape 357"/>
        <p:cNvGrpSpPr/>
        <p:nvPr/>
      </p:nvGrpSpPr>
      <p:grpSpPr>
        <a:xfrm>
          <a:off x="0" y="0"/>
          <a:ext cx="0" cy="0"/>
          <a:chOff x="0" y="0"/>
          <a:chExt cx="0" cy="0"/>
        </a:xfrm>
      </p:grpSpPr>
      <p:sp>
        <p:nvSpPr>
          <p:cNvPr id="358" name="Google Shape;358;p1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600"/>
              <a:buFont typeface="Bebas Neue"/>
              <a:buNone/>
              <a:defRPr sz="36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3"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1"/>
          <p:cNvSpPr txBox="1">
            <a:spLocks noGrp="1"/>
          </p:cNvSpPr>
          <p:nvPr>
            <p:ph type="title"/>
          </p:nvPr>
        </p:nvSpPr>
        <p:spPr>
          <a:xfrm>
            <a:off x="720000" y="2714825"/>
            <a:ext cx="7704000" cy="256800"/>
          </a:xfrm>
          <a:prstGeom prst="rect">
            <a:avLst/>
          </a:prstGeom>
          <a:noFill/>
          <a:ln>
            <a:noFill/>
          </a:ln>
          <a:effectLst>
            <a:outerShdw blurRad="57150" dist="19050" dir="5400000" algn="bl" rotWithShape="0">
              <a:srgbClr val="000000">
                <a:alpha val="49803"/>
              </a:srgbClr>
            </a:outerShdw>
            <a:reflection endPos="30000" dist="38100" dir="5400000" fadeDir="5400012" sy="-100000" algn="bl" rotWithShape="0"/>
          </a:effectLst>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5200"/>
              <a:buNone/>
            </a:pPr>
            <a:r>
              <a:rPr lang="en" sz="4100">
                <a:latin typeface="Times New Roman"/>
                <a:ea typeface="Times New Roman"/>
                <a:cs typeface="Times New Roman"/>
                <a:sym typeface="Times New Roman"/>
              </a:rPr>
              <a:t>LUYỆN TẬP</a:t>
            </a:r>
            <a:br>
              <a:rPr lang="en" sz="4100">
                <a:latin typeface="Times New Roman"/>
                <a:ea typeface="Times New Roman"/>
                <a:cs typeface="Times New Roman"/>
                <a:sym typeface="Times New Roman"/>
              </a:rPr>
            </a:br>
            <a:r>
              <a:rPr lang="en" sz="1400">
                <a:latin typeface="Times New Roman"/>
                <a:ea typeface="Times New Roman"/>
                <a:cs typeface="Times New Roman"/>
                <a:sym typeface="Times New Roman"/>
              </a:rPr>
              <a:t> </a:t>
            </a:r>
            <a:br>
              <a:rPr lang="en" sz="4100">
                <a:latin typeface="Times New Roman"/>
                <a:ea typeface="Times New Roman"/>
                <a:cs typeface="Times New Roman"/>
                <a:sym typeface="Times New Roman"/>
              </a:rPr>
            </a:br>
            <a:r>
              <a:rPr lang="en" sz="5400">
                <a:solidFill>
                  <a:schemeClr val="dk2"/>
                </a:solidFill>
              </a:rPr>
              <a:t>PHÂN TÍCH THIẾT KẾ THUẬT TOÁN</a:t>
            </a:r>
            <a:endParaRPr b="0">
              <a:solidFill>
                <a:schemeClr val="dk1"/>
              </a:solidFill>
            </a:endParaRPr>
          </a:p>
        </p:txBody>
      </p:sp>
      <p:sp>
        <p:nvSpPr>
          <p:cNvPr id="1050" name="Google Shape;1050;p41"/>
          <p:cNvSpPr txBox="1"/>
          <p:nvPr/>
        </p:nvSpPr>
        <p:spPr>
          <a:xfrm>
            <a:off x="2514600" y="315689"/>
            <a:ext cx="4114800" cy="615523"/>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SEMINAR MÔN HỌC </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PHÂN TÍCH THIẾT KẾ THUẬT TOÁN – CS112.L21</a:t>
            </a:r>
            <a:endParaRPr sz="1400" b="0" i="0" u="none" strike="noStrike" cap="none">
              <a:solidFill>
                <a:srgbClr val="F2F2F2"/>
              </a:solidFill>
              <a:latin typeface="Open Sans"/>
              <a:ea typeface="Open Sans"/>
              <a:cs typeface="Open Sans"/>
              <a:sym typeface="Open Sans"/>
            </a:endParaRPr>
          </a:p>
        </p:txBody>
      </p:sp>
      <p:sp>
        <p:nvSpPr>
          <p:cNvPr id="1051" name="Google Shape;1051;p41"/>
          <p:cNvSpPr txBox="1"/>
          <p:nvPr/>
        </p:nvSpPr>
        <p:spPr>
          <a:xfrm>
            <a:off x="3124151" y="3546906"/>
            <a:ext cx="3067976" cy="104641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Phạm Quang Vinh	  - 19522526</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Nguyễn Minh Trí	  - 19522389</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Trương Xuân Linh	  - 19521759</a:t>
            </a:r>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Huỳnh Đỗ Tấn Thành - 19522227</a:t>
            </a:r>
            <a:endParaRPr sz="1400" b="1" i="0" u="none" strike="noStrike" cap="none">
              <a:solidFill>
                <a:srgbClr val="F2F2F2"/>
              </a:solidFill>
              <a:latin typeface="Open Sans"/>
              <a:ea typeface="Open Sans"/>
              <a:cs typeface="Open Sans"/>
              <a:sym typeface="Open Sans"/>
            </a:endParaRPr>
          </a:p>
        </p:txBody>
      </p:sp>
      <p:sp>
        <p:nvSpPr>
          <p:cNvPr id="1052" name="Google Shape;1052;p41"/>
          <p:cNvSpPr txBox="1"/>
          <p:nvPr/>
        </p:nvSpPr>
        <p:spPr>
          <a:xfrm>
            <a:off x="3780758" y="2828901"/>
            <a:ext cx="15824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1" i="0" u="none" strike="noStrike" cap="none">
                <a:solidFill>
                  <a:schemeClr val="dk1"/>
                </a:solidFill>
                <a:latin typeface="Arial"/>
                <a:ea typeface="Arial"/>
                <a:cs typeface="Arial"/>
                <a:sym typeface="Arial"/>
              </a:rPr>
              <a:t>NHÓM 1</a:t>
            </a:r>
            <a:endParaRPr sz="2800" b="1" i="0" u="none" strike="noStrike" cap="none">
              <a:solidFill>
                <a:schemeClr val="dk1"/>
              </a:solidFill>
              <a:latin typeface="Corben"/>
              <a:ea typeface="Corben"/>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ppt_w</p:attrName>
                                        </p:attrNameLst>
                                      </p:cBhvr>
                                      <p:tavLst>
                                        <p:tav tm="0">
                                          <p:val>
                                            <p:strVal val="0"/>
                                          </p:val>
                                        </p:tav>
                                        <p:tav tm="100000">
                                          <p:val>
                                            <p:strVal val="#ppt_w"/>
                                          </p:val>
                                        </p:tav>
                                      </p:tavLst>
                                    </p:anim>
                                    <p:anim calcmode="lin" valueType="num">
                                      <p:cBhvr additive="base">
                                        <p:cTn id="8" dur="1000"/>
                                        <p:tgtEl>
                                          <p:spTgt spid="1049"/>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050"/>
                                        </p:tgtEl>
                                        <p:attrNameLst>
                                          <p:attrName>style.visibility</p:attrName>
                                        </p:attrNameLst>
                                      </p:cBhvr>
                                      <p:to>
                                        <p:strVal val="visible"/>
                                      </p:to>
                                    </p:set>
                                    <p:animEffect transition="in" filter="fade">
                                      <p:cBhvr>
                                        <p:cTn id="11" dur="1000"/>
                                        <p:tgtEl>
                                          <p:spTgt spid="1050"/>
                                        </p:tgtEl>
                                      </p:cBhvr>
                                    </p:animEffect>
                                  </p:childTnLst>
                                </p:cTn>
                              </p:par>
                              <p:par>
                                <p:cTn id="12" presetID="10" presetClass="entr" presetSubtype="0" fill="hold" nodeType="withEffect">
                                  <p:stCondLst>
                                    <p:cond delay="0"/>
                                  </p:stCondLst>
                                  <p:childTnLst>
                                    <p:set>
                                      <p:cBhvr>
                                        <p:cTn id="13" dur="1" fill="hold">
                                          <p:stCondLst>
                                            <p:cond delay="0"/>
                                          </p:stCondLst>
                                        </p:cTn>
                                        <p:tgtEl>
                                          <p:spTgt spid="1051"/>
                                        </p:tgtEl>
                                        <p:attrNameLst>
                                          <p:attrName>style.visibility</p:attrName>
                                        </p:attrNameLst>
                                      </p:cBhvr>
                                      <p:to>
                                        <p:strVal val="visible"/>
                                      </p:to>
                                    </p:set>
                                    <p:animEffect transition="in" filter="fade">
                                      <p:cBhvr>
                                        <p:cTn id="14" dur="1000"/>
                                        <p:tgtEl>
                                          <p:spTgt spid="1051"/>
                                        </p:tgtEl>
                                      </p:cBhvr>
                                    </p:animEffect>
                                  </p:childTnLst>
                                </p:cTn>
                              </p:par>
                              <p:par>
                                <p:cTn id="15" presetID="10" presetClass="entr" presetSubtype="0" fill="hold" nodeType="withEffect">
                                  <p:stCondLst>
                                    <p:cond delay="0"/>
                                  </p:stCondLst>
                                  <p:childTnLst>
                                    <p:set>
                                      <p:cBhvr>
                                        <p:cTn id="16" dur="1" fill="hold">
                                          <p:stCondLst>
                                            <p:cond delay="0"/>
                                          </p:stCondLst>
                                        </p:cTn>
                                        <p:tgtEl>
                                          <p:spTgt spid="1052"/>
                                        </p:tgtEl>
                                        <p:attrNameLst>
                                          <p:attrName>style.visibility</p:attrName>
                                        </p:attrNameLst>
                                      </p:cBhvr>
                                      <p:to>
                                        <p:strVal val="visible"/>
                                      </p:to>
                                    </p:set>
                                    <p:animEffect transition="in" filter="fade">
                                      <p:cBhvr>
                                        <p:cTn id="17" dur="9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50"/>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5800"/>
              <a:t>Problem 2</a:t>
            </a:r>
            <a:endParaRPr sz="5800"/>
          </a:p>
          <a:p>
            <a:pPr marL="0" lvl="0" indent="0" algn="l" rtl="0">
              <a:lnSpc>
                <a:spcPct val="100000"/>
              </a:lnSpc>
              <a:spcBef>
                <a:spcPts val="0"/>
              </a:spcBef>
              <a:spcAft>
                <a:spcPts val="0"/>
              </a:spcAft>
              <a:buSzPts val="3600"/>
              <a:buNone/>
            </a:pPr>
            <a:r>
              <a:rPr lang="en" sz="5800"/>
              <a:t>Boggle game</a:t>
            </a:r>
            <a:endParaRPr sz="5800"/>
          </a:p>
        </p:txBody>
      </p:sp>
      <p:sp>
        <p:nvSpPr>
          <p:cNvPr id="1624" name="Google Shape;1624;p50"/>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grpSp>
        <p:nvGrpSpPr>
          <p:cNvPr id="1625" name="Google Shape;1625;p50"/>
          <p:cNvGrpSpPr/>
          <p:nvPr/>
        </p:nvGrpSpPr>
        <p:grpSpPr>
          <a:xfrm>
            <a:off x="5628998" y="240225"/>
            <a:ext cx="2692427" cy="4304549"/>
            <a:chOff x="4724400" y="622350"/>
            <a:chExt cx="2285204" cy="4304549"/>
          </a:xfrm>
        </p:grpSpPr>
        <p:sp>
          <p:nvSpPr>
            <p:cNvPr id="1626" name="Google Shape;1626;p50"/>
            <p:cNvSpPr/>
            <p:nvPr/>
          </p:nvSpPr>
          <p:spPr>
            <a:xfrm>
              <a:off x="4724401" y="3502525"/>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7" name="Google Shape;1627;p50"/>
            <p:cNvSpPr/>
            <p:nvPr/>
          </p:nvSpPr>
          <p:spPr>
            <a:xfrm>
              <a:off x="4735576" y="622350"/>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8" name="Google Shape;1628;p50"/>
            <p:cNvSpPr/>
            <p:nvPr/>
          </p:nvSpPr>
          <p:spPr>
            <a:xfrm>
              <a:off x="4724400" y="2062450"/>
              <a:ext cx="2274028" cy="142434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grpSp>
      <p:pic>
        <p:nvPicPr>
          <p:cNvPr id="1629" name="Google Shape;1629;p50"/>
          <p:cNvPicPr preferRelativeResize="0"/>
          <p:nvPr/>
        </p:nvPicPr>
        <p:blipFill>
          <a:blip r:embed="rId3">
            <a:alphaModFix/>
          </a:blip>
          <a:stretch>
            <a:fillRect/>
          </a:stretch>
        </p:blipFill>
        <p:spPr>
          <a:xfrm>
            <a:off x="5079450" y="914524"/>
            <a:ext cx="2381276" cy="3307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5"/>
                                        </p:tgtEl>
                                        <p:attrNameLst>
                                          <p:attrName>style.visibility</p:attrName>
                                        </p:attrNameLst>
                                      </p:cBhvr>
                                      <p:to>
                                        <p:strVal val="visible"/>
                                      </p:to>
                                    </p:set>
                                    <p:animEffect transition="in" filter="fade">
                                      <p:cBhvr>
                                        <p:cTn id="7" dur="1000"/>
                                        <p:tgtEl>
                                          <p:spTgt spid="1625"/>
                                        </p:tgtEl>
                                      </p:cBhvr>
                                    </p:animEffect>
                                  </p:childTnLst>
                                </p:cTn>
                              </p:par>
                              <p:par>
                                <p:cTn id="8" presetID="2" presetClass="entr" presetSubtype="8" fill="hold" nodeType="withEffect">
                                  <p:stCondLst>
                                    <p:cond delay="0"/>
                                  </p:stCondLst>
                                  <p:childTnLst>
                                    <p:set>
                                      <p:cBhvr>
                                        <p:cTn id="9" dur="1" fill="hold">
                                          <p:stCondLst>
                                            <p:cond delay="0"/>
                                          </p:stCondLst>
                                        </p:cTn>
                                        <p:tgtEl>
                                          <p:spTgt spid="1624"/>
                                        </p:tgtEl>
                                        <p:attrNameLst>
                                          <p:attrName>style.visibility</p:attrName>
                                        </p:attrNameLst>
                                      </p:cBhvr>
                                      <p:to>
                                        <p:strVal val="visible"/>
                                      </p:to>
                                    </p:set>
                                    <p:anim calcmode="lin" valueType="num">
                                      <p:cBhvr additive="base">
                                        <p:cTn id="10" dur="1000"/>
                                        <p:tgtEl>
                                          <p:spTgt spid="162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23"/>
                                        </p:tgtEl>
                                        <p:attrNameLst>
                                          <p:attrName>style.visibility</p:attrName>
                                        </p:attrNameLst>
                                      </p:cBhvr>
                                      <p:to>
                                        <p:strVal val="visible"/>
                                      </p:to>
                                    </p:set>
                                    <p:anim calcmode="lin" valueType="num">
                                      <p:cBhvr additive="base">
                                        <p:cTn id="13" dur="1100"/>
                                        <p:tgtEl>
                                          <p:spTgt spid="1623"/>
                                        </p:tgtEl>
                                        <p:attrNameLst>
                                          <p:attrName>ppt_x</p:attrName>
                                        </p:attrNameLst>
                                      </p:cBhvr>
                                      <p:tavLst>
                                        <p:tav tm="0">
                                          <p:val>
                                            <p:strVal val="#ppt_x-1"/>
                                          </p:val>
                                        </p:tav>
                                        <p:tav tm="100000">
                                          <p:val>
                                            <p:strVal val="#ppt_x"/>
                                          </p:val>
                                        </p:tav>
                                      </p:tavLst>
                                    </p:anim>
                                  </p:childTnLst>
                                </p:cTn>
                              </p:par>
                            </p:childTnLst>
                          </p:cTn>
                        </p:par>
                        <p:par>
                          <p:cTn id="14" fill="hold">
                            <p:stCondLst>
                              <p:cond delay="1100"/>
                            </p:stCondLst>
                            <p:childTnLst>
                              <p:par>
                                <p:cTn id="15" presetID="23" presetClass="entr" presetSubtype="16" fill="hold" nodeType="afterEffect">
                                  <p:stCondLst>
                                    <p:cond delay="0"/>
                                  </p:stCondLst>
                                  <p:childTnLst>
                                    <p:set>
                                      <p:cBhvr>
                                        <p:cTn id="16" dur="1" fill="hold">
                                          <p:stCondLst>
                                            <p:cond delay="0"/>
                                          </p:stCondLst>
                                        </p:cTn>
                                        <p:tgtEl>
                                          <p:spTgt spid="1629"/>
                                        </p:tgtEl>
                                        <p:attrNameLst>
                                          <p:attrName>style.visibility</p:attrName>
                                        </p:attrNameLst>
                                      </p:cBhvr>
                                      <p:to>
                                        <p:strVal val="visible"/>
                                      </p:to>
                                    </p:set>
                                    <p:anim calcmode="lin" valueType="num">
                                      <p:cBhvr additive="base">
                                        <p:cTn id="17" dur="1000"/>
                                        <p:tgtEl>
                                          <p:spTgt spid="1629"/>
                                        </p:tgtEl>
                                        <p:attrNameLst>
                                          <p:attrName>ppt_w</p:attrName>
                                        </p:attrNameLst>
                                      </p:cBhvr>
                                      <p:tavLst>
                                        <p:tav tm="0">
                                          <p:val>
                                            <p:strVal val="0"/>
                                          </p:val>
                                        </p:tav>
                                        <p:tav tm="100000">
                                          <p:val>
                                            <p:strVal val="#ppt_w"/>
                                          </p:val>
                                        </p:tav>
                                      </p:tavLst>
                                    </p:anim>
                                    <p:anim calcmode="lin" valueType="num">
                                      <p:cBhvr additive="base">
                                        <p:cTn id="18" dur="1000"/>
                                        <p:tgtEl>
                                          <p:spTgt spid="16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1"/>
          <p:cNvSpPr txBox="1"/>
          <p:nvPr/>
        </p:nvSpPr>
        <p:spPr>
          <a:xfrm>
            <a:off x="720012" y="-76198"/>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635" name="Google Shape;1635;p51"/>
          <p:cNvSpPr txBox="1"/>
          <p:nvPr/>
        </p:nvSpPr>
        <p:spPr>
          <a:xfrm>
            <a:off x="2289438" y="239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DF3500"/>
                </a:solidFill>
                <a:latin typeface="Times New Roman"/>
                <a:ea typeface="Times New Roman"/>
                <a:cs typeface="Times New Roman"/>
                <a:sym typeface="Times New Roman"/>
              </a:rPr>
              <a:t>Đề Bài</a:t>
            </a:r>
            <a:endParaRPr sz="2000" b="1">
              <a:solidFill>
                <a:srgbClr val="DF3500"/>
              </a:solidFill>
              <a:latin typeface="Times New Roman"/>
              <a:ea typeface="Times New Roman"/>
              <a:cs typeface="Times New Roman"/>
              <a:sym typeface="Times New Roman"/>
            </a:endParaRPr>
          </a:p>
        </p:txBody>
      </p:sp>
      <p:sp>
        <p:nvSpPr>
          <p:cNvPr id="1636" name="Google Shape;1636;p51"/>
          <p:cNvSpPr txBox="1"/>
          <p:nvPr/>
        </p:nvSpPr>
        <p:spPr>
          <a:xfrm>
            <a:off x="160800" y="572700"/>
            <a:ext cx="6643800" cy="2986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Thành và Trí là hai người bạn sống chung Ký túc xá với nhau. Vào những ngày cách ly không có gì làm, 2 bạn quyết định cùng nhau chơi boggle game (trò chơi tìm chữ). Luật chơi như sau: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Trí sẽ tạo ra một bảng  M*N chứa các chữ cái viết hoa từ A-Z</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Thành sẽ tạo ra một bộ từ điển chứa W các từ viết hoa</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Cuối cùng, hai người sẽ cùng tìm các từ trong từ điển có xuất hiện trong bảng bằng cách nối các ký tự trong bảng lại với nhau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Điều kiện : Hai chữ cái liên tiếp được nối phải liền kề nhau (có thể theo chiều dọc, ngang hoặc chéo), các ký tự chỉ được đi qua 1 lần trong mỗi đường nối.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Tuy nhiên, vì chậm chạp hơn, nên Trí toàn thua. Hãy giúp Trí viết một chương trình bằng Python để giải quyết bài toán trên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p:txBody>
      </p:sp>
      <p:sp>
        <p:nvSpPr>
          <p:cNvPr id="1637" name="Google Shape;1637;p51"/>
          <p:cNvSpPr txBox="1"/>
          <p:nvPr/>
        </p:nvSpPr>
        <p:spPr>
          <a:xfrm>
            <a:off x="160800" y="2848188"/>
            <a:ext cx="5247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1: Số nguyên W</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2: W từ viết hoa khác nhau.</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3: Số nguyên M</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4: Số nguyên N</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 dòng tiếp theo, mỗi dòng chứa </a:t>
            </a:r>
            <a:endParaRPr>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a:solidFill>
                  <a:schemeClr val="dk1"/>
                </a:solidFill>
                <a:latin typeface="Times New Roman"/>
                <a:ea typeface="Times New Roman"/>
                <a:cs typeface="Times New Roman"/>
                <a:sym typeface="Times New Roman"/>
              </a:rPr>
              <a:t>N chữ cái viết hoa.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Các từ xuất hiện trong từ điển thỏa mãn luật chơi, mỗi từ in cách nhau bởi khoảng trắng, sắp xếp theo bảng chữ cái (A-&gt;Z)</a:t>
            </a:r>
            <a:endParaRPr>
              <a:latin typeface="Open Sans"/>
              <a:ea typeface="Open Sans"/>
              <a:cs typeface="Open Sans"/>
              <a:sym typeface="Open Sans"/>
            </a:endParaRPr>
          </a:p>
        </p:txBody>
      </p:sp>
      <p:grpSp>
        <p:nvGrpSpPr>
          <p:cNvPr id="1638" name="Google Shape;1638;p51"/>
          <p:cNvGrpSpPr/>
          <p:nvPr/>
        </p:nvGrpSpPr>
        <p:grpSpPr>
          <a:xfrm>
            <a:off x="-272437" y="-917129"/>
            <a:ext cx="1586398" cy="1552356"/>
            <a:chOff x="1414800" y="2425850"/>
            <a:chExt cx="922700" cy="902900"/>
          </a:xfrm>
        </p:grpSpPr>
        <p:sp>
          <p:nvSpPr>
            <p:cNvPr id="1639" name="Google Shape;1639;p51"/>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1"/>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1"/>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1"/>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1"/>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1"/>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1"/>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1"/>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1"/>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1"/>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1"/>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1"/>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1"/>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1"/>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1"/>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1"/>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1"/>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1"/>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1"/>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1"/>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1"/>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1"/>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1"/>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1"/>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1"/>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1"/>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1"/>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1"/>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1"/>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1"/>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1"/>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1"/>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1"/>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3" name="Google Shape;1673;p51"/>
          <p:cNvGrpSpPr/>
          <p:nvPr/>
        </p:nvGrpSpPr>
        <p:grpSpPr>
          <a:xfrm>
            <a:off x="8167246" y="4188152"/>
            <a:ext cx="1592029" cy="1565595"/>
            <a:chOff x="2510125" y="3472775"/>
            <a:chExt cx="925975" cy="910600"/>
          </a:xfrm>
        </p:grpSpPr>
        <p:sp>
          <p:nvSpPr>
            <p:cNvPr id="1674" name="Google Shape;1674;p51"/>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1"/>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1"/>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1"/>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1"/>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1"/>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1"/>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1"/>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1"/>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1"/>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1"/>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1"/>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1"/>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1"/>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1"/>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1"/>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1"/>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1"/>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1"/>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1"/>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1"/>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1"/>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1"/>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1"/>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1"/>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1"/>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1"/>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1"/>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1"/>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1"/>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1"/>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1"/>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1"/>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1"/>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1"/>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1"/>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1"/>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1"/>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1"/>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1"/>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1"/>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1"/>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1"/>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1"/>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1"/>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1"/>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1"/>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1"/>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1"/>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1"/>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1"/>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1"/>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1"/>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1"/>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29" name="Google Shape;1729;p51"/>
          <p:cNvPicPr preferRelativeResize="0"/>
          <p:nvPr/>
        </p:nvPicPr>
        <p:blipFill rotWithShape="1">
          <a:blip r:embed="rId3">
            <a:alphaModFix/>
          </a:blip>
          <a:srcRect t="8184" b="8971"/>
          <a:stretch/>
        </p:blipFill>
        <p:spPr>
          <a:xfrm>
            <a:off x="6769800" y="783400"/>
            <a:ext cx="2186600" cy="2173688"/>
          </a:xfrm>
          <a:prstGeom prst="rect">
            <a:avLst/>
          </a:prstGeom>
          <a:noFill/>
          <a:ln>
            <a:noFill/>
          </a:ln>
        </p:spPr>
      </p:pic>
      <p:pic>
        <p:nvPicPr>
          <p:cNvPr id="1730" name="Google Shape;1730;p51"/>
          <p:cNvPicPr preferRelativeResize="0"/>
          <p:nvPr/>
        </p:nvPicPr>
        <p:blipFill>
          <a:blip r:embed="rId4">
            <a:alphaModFix/>
          </a:blip>
          <a:stretch>
            <a:fillRect/>
          </a:stretch>
        </p:blipFill>
        <p:spPr>
          <a:xfrm>
            <a:off x="5490000" y="3112625"/>
            <a:ext cx="3466400" cy="1810850"/>
          </a:xfrm>
          <a:prstGeom prst="rect">
            <a:avLst/>
          </a:prstGeom>
          <a:noFill/>
          <a:ln>
            <a:noFill/>
          </a:ln>
        </p:spPr>
      </p:pic>
      <p:pic>
        <p:nvPicPr>
          <p:cNvPr id="1731" name="Google Shape;1731;p51"/>
          <p:cNvPicPr preferRelativeResize="0"/>
          <p:nvPr/>
        </p:nvPicPr>
        <p:blipFill>
          <a:blip r:embed="rId5">
            <a:alphaModFix/>
          </a:blip>
          <a:stretch>
            <a:fillRect/>
          </a:stretch>
        </p:blipFill>
        <p:spPr>
          <a:xfrm>
            <a:off x="3277075" y="3112625"/>
            <a:ext cx="2131325" cy="1495900"/>
          </a:xfrm>
          <a:prstGeom prst="rect">
            <a:avLst/>
          </a:prstGeom>
          <a:noFill/>
          <a:ln>
            <a:noFill/>
          </a:ln>
        </p:spPr>
      </p:pic>
      <p:sp>
        <p:nvSpPr>
          <p:cNvPr id="1732" name="Google Shape;1732;p51"/>
          <p:cNvSpPr/>
          <p:nvPr/>
        </p:nvSpPr>
        <p:spPr>
          <a:xfrm>
            <a:off x="215200" y="635225"/>
            <a:ext cx="8808900" cy="443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34"/>
                                        </p:tgtEl>
                                        <p:attrNameLst>
                                          <p:attrName>style.visibility</p:attrName>
                                        </p:attrNameLst>
                                      </p:cBhvr>
                                      <p:to>
                                        <p:strVal val="visible"/>
                                      </p:to>
                                    </p:set>
                                    <p:anim calcmode="lin" valueType="num">
                                      <p:cBhvr additive="base">
                                        <p:cTn id="7" dur="1000"/>
                                        <p:tgtEl>
                                          <p:spTgt spid="1634"/>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635"/>
                                        </p:tgtEl>
                                        <p:attrNameLst>
                                          <p:attrName>style.visibility</p:attrName>
                                        </p:attrNameLst>
                                      </p:cBhvr>
                                      <p:to>
                                        <p:strVal val="visible"/>
                                      </p:to>
                                    </p:set>
                                    <p:anim calcmode="lin" valueType="num">
                                      <p:cBhvr additive="base">
                                        <p:cTn id="10" dur="1000"/>
                                        <p:tgtEl>
                                          <p:spTgt spid="1635"/>
                                        </p:tgtEl>
                                        <p:attrNameLst>
                                          <p:attrName>ppt_w</p:attrName>
                                        </p:attrNameLst>
                                      </p:cBhvr>
                                      <p:tavLst>
                                        <p:tav tm="0">
                                          <p:val>
                                            <p:strVal val="0"/>
                                          </p:val>
                                        </p:tav>
                                        <p:tav tm="100000">
                                          <p:val>
                                            <p:strVal val="#ppt_w"/>
                                          </p:val>
                                        </p:tav>
                                      </p:tavLst>
                                    </p:anim>
                                    <p:anim calcmode="lin" valueType="num">
                                      <p:cBhvr additive="base">
                                        <p:cTn id="11" dur="1000"/>
                                        <p:tgtEl>
                                          <p:spTgt spid="1635"/>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6"/>
                                        </p:tgtEl>
                                        <p:attrNameLst>
                                          <p:attrName>style.visibility</p:attrName>
                                        </p:attrNameLst>
                                      </p:cBhvr>
                                      <p:to>
                                        <p:strVal val="visible"/>
                                      </p:to>
                                    </p:set>
                                    <p:animEffect transition="in" filter="fade">
                                      <p:cBhvr>
                                        <p:cTn id="15" dur="1000"/>
                                        <p:tgtEl>
                                          <p:spTgt spid="1636"/>
                                        </p:tgtEl>
                                      </p:cBhvr>
                                    </p:animEffect>
                                  </p:childTnLst>
                                </p:cTn>
                              </p:par>
                              <p:par>
                                <p:cTn id="16" presetID="10" presetClass="entr" presetSubtype="0" fill="hold" nodeType="withEffect">
                                  <p:stCondLst>
                                    <p:cond delay="0"/>
                                  </p:stCondLst>
                                  <p:childTnLst>
                                    <p:set>
                                      <p:cBhvr>
                                        <p:cTn id="17" dur="1" fill="hold">
                                          <p:stCondLst>
                                            <p:cond delay="0"/>
                                          </p:stCondLst>
                                        </p:cTn>
                                        <p:tgtEl>
                                          <p:spTgt spid="1637"/>
                                        </p:tgtEl>
                                        <p:attrNameLst>
                                          <p:attrName>style.visibility</p:attrName>
                                        </p:attrNameLst>
                                      </p:cBhvr>
                                      <p:to>
                                        <p:strVal val="visible"/>
                                      </p:to>
                                    </p:set>
                                    <p:animEffect transition="in" filter="fade">
                                      <p:cBhvr>
                                        <p:cTn id="18" dur="1000"/>
                                        <p:tgtEl>
                                          <p:spTgt spid="1637"/>
                                        </p:tgtEl>
                                      </p:cBhvr>
                                    </p:animEffect>
                                  </p:childTnLst>
                                </p:cTn>
                              </p:par>
                              <p:par>
                                <p:cTn id="19" presetID="10" presetClass="entr" presetSubtype="0" fill="hold" nodeType="withEffect">
                                  <p:stCondLst>
                                    <p:cond delay="0"/>
                                  </p:stCondLst>
                                  <p:childTnLst>
                                    <p:set>
                                      <p:cBhvr>
                                        <p:cTn id="20" dur="1" fill="hold">
                                          <p:stCondLst>
                                            <p:cond delay="0"/>
                                          </p:stCondLst>
                                        </p:cTn>
                                        <p:tgtEl>
                                          <p:spTgt spid="1729"/>
                                        </p:tgtEl>
                                        <p:attrNameLst>
                                          <p:attrName>style.visibility</p:attrName>
                                        </p:attrNameLst>
                                      </p:cBhvr>
                                      <p:to>
                                        <p:strVal val="visible"/>
                                      </p:to>
                                    </p:set>
                                    <p:animEffect transition="in" filter="fade">
                                      <p:cBhvr>
                                        <p:cTn id="21" dur="1000"/>
                                        <p:tgtEl>
                                          <p:spTgt spid="1729"/>
                                        </p:tgtEl>
                                      </p:cBhvr>
                                    </p:animEffect>
                                  </p:childTnLst>
                                </p:cTn>
                              </p:par>
                              <p:par>
                                <p:cTn id="22" presetID="10" presetClass="entr" presetSubtype="0" fill="hold" nodeType="withEffect">
                                  <p:stCondLst>
                                    <p:cond delay="0"/>
                                  </p:stCondLst>
                                  <p:childTnLst>
                                    <p:set>
                                      <p:cBhvr>
                                        <p:cTn id="23" dur="1" fill="hold">
                                          <p:stCondLst>
                                            <p:cond delay="0"/>
                                          </p:stCondLst>
                                        </p:cTn>
                                        <p:tgtEl>
                                          <p:spTgt spid="1730"/>
                                        </p:tgtEl>
                                        <p:attrNameLst>
                                          <p:attrName>style.visibility</p:attrName>
                                        </p:attrNameLst>
                                      </p:cBhvr>
                                      <p:to>
                                        <p:strVal val="visible"/>
                                      </p:to>
                                    </p:set>
                                    <p:animEffect transition="in" filter="fade">
                                      <p:cBhvr>
                                        <p:cTn id="24" dur="1000"/>
                                        <p:tgtEl>
                                          <p:spTgt spid="1730"/>
                                        </p:tgtEl>
                                      </p:cBhvr>
                                    </p:animEffect>
                                  </p:childTnLst>
                                </p:cTn>
                              </p:par>
                              <p:par>
                                <p:cTn id="25" presetID="10" presetClass="entr" presetSubtype="0" fill="hold" nodeType="withEffect">
                                  <p:stCondLst>
                                    <p:cond delay="0"/>
                                  </p:stCondLst>
                                  <p:childTnLst>
                                    <p:set>
                                      <p:cBhvr>
                                        <p:cTn id="26" dur="1" fill="hold">
                                          <p:stCondLst>
                                            <p:cond delay="0"/>
                                          </p:stCondLst>
                                        </p:cTn>
                                        <p:tgtEl>
                                          <p:spTgt spid="1731"/>
                                        </p:tgtEl>
                                        <p:attrNameLst>
                                          <p:attrName>style.visibility</p:attrName>
                                        </p:attrNameLst>
                                      </p:cBhvr>
                                      <p:to>
                                        <p:strVal val="visible"/>
                                      </p:to>
                                    </p:set>
                                    <p:animEffect transition="in" filter="fade">
                                      <p:cBhvr>
                                        <p:cTn id="27" dur="1000"/>
                                        <p:tgtEl>
                                          <p:spTgt spid="1731"/>
                                        </p:tgtEl>
                                      </p:cBhvr>
                                    </p:animEffect>
                                  </p:childTnLst>
                                </p:cTn>
                              </p:par>
                              <p:par>
                                <p:cTn id="28" presetID="10" presetClass="entr" presetSubtype="0" fill="hold" nodeType="withEffect">
                                  <p:stCondLst>
                                    <p:cond delay="0"/>
                                  </p:stCondLst>
                                  <p:childTnLst>
                                    <p:set>
                                      <p:cBhvr>
                                        <p:cTn id="29" dur="1" fill="hold">
                                          <p:stCondLst>
                                            <p:cond delay="0"/>
                                          </p:stCondLst>
                                        </p:cTn>
                                        <p:tgtEl>
                                          <p:spTgt spid="1732"/>
                                        </p:tgtEl>
                                        <p:attrNameLst>
                                          <p:attrName>style.visibility</p:attrName>
                                        </p:attrNameLst>
                                      </p:cBhvr>
                                      <p:to>
                                        <p:strVal val="visible"/>
                                      </p:to>
                                    </p:set>
                                    <p:animEffect transition="in" filter="fade">
                                      <p:cBhvr>
                                        <p:cTn id="30" dur="1000"/>
                                        <p:tgtEl>
                                          <p:spTgt spid="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52"/>
          <p:cNvSpPr txBox="1"/>
          <p:nvPr/>
        </p:nvSpPr>
        <p:spPr>
          <a:xfrm>
            <a:off x="700112" y="204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738" name="Google Shape;1738;p52"/>
          <p:cNvSpPr txBox="1"/>
          <p:nvPr/>
        </p:nvSpPr>
        <p:spPr>
          <a:xfrm>
            <a:off x="2289438" y="3798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739" name="Google Shape;1739;p52"/>
          <p:cNvGrpSpPr/>
          <p:nvPr/>
        </p:nvGrpSpPr>
        <p:grpSpPr>
          <a:xfrm>
            <a:off x="-272437" y="-917129"/>
            <a:ext cx="1586398" cy="1552356"/>
            <a:chOff x="1414800" y="2425850"/>
            <a:chExt cx="922700" cy="902900"/>
          </a:xfrm>
        </p:grpSpPr>
        <p:sp>
          <p:nvSpPr>
            <p:cNvPr id="1740" name="Google Shape;1740;p52"/>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52"/>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2"/>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2"/>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2"/>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2"/>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2"/>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2"/>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2"/>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2"/>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2"/>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2"/>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2"/>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2"/>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2"/>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4" name="Google Shape;1774;p52"/>
          <p:cNvGrpSpPr/>
          <p:nvPr/>
        </p:nvGrpSpPr>
        <p:grpSpPr>
          <a:xfrm>
            <a:off x="8008396" y="3923427"/>
            <a:ext cx="1592029" cy="1565595"/>
            <a:chOff x="2510125" y="3472775"/>
            <a:chExt cx="925975" cy="910600"/>
          </a:xfrm>
        </p:grpSpPr>
        <p:sp>
          <p:nvSpPr>
            <p:cNvPr id="1775" name="Google Shape;1775;p5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5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5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5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5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5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52"/>
          <p:cNvSpPr txBox="1"/>
          <p:nvPr/>
        </p:nvSpPr>
        <p:spPr>
          <a:xfrm>
            <a:off x="520599" y="1262400"/>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831" name="Google Shape;1831;p52"/>
          <p:cNvSpPr txBox="1"/>
          <p:nvPr/>
        </p:nvSpPr>
        <p:spPr>
          <a:xfrm>
            <a:off x="485325" y="269252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832" name="Google Shape;1832;p52"/>
          <p:cNvSpPr txBox="1"/>
          <p:nvPr/>
        </p:nvSpPr>
        <p:spPr>
          <a:xfrm>
            <a:off x="520600" y="392162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833" name="Google Shape;1833;p52"/>
          <p:cNvSpPr txBox="1"/>
          <p:nvPr/>
        </p:nvSpPr>
        <p:spPr>
          <a:xfrm>
            <a:off x="3485450" y="964050"/>
            <a:ext cx="488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Dictionary: Mãng các từ khác nhau.</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Board: Ma trận các ký tự.</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r>
              <a:rPr lang="en">
                <a:solidFill>
                  <a:schemeClr val="dk1"/>
                </a:solidFill>
                <a:latin typeface="Open Sans"/>
                <a:ea typeface="Open Sans"/>
                <a:cs typeface="Open Sans"/>
                <a:sym typeface="Open Sans"/>
              </a:rPr>
              <a:t>đường nối các ký tự trong Board tạo thành từ trong Dictionary (Các ký tự chỉ được đi qua 1 lần trong mỗi đường nối)</a:t>
            </a:r>
            <a:endParaRPr>
              <a:solidFill>
                <a:schemeClr val="dk1"/>
              </a:solidFill>
              <a:latin typeface="Open Sans"/>
              <a:ea typeface="Open Sans"/>
              <a:cs typeface="Open Sans"/>
              <a:sym typeface="Open Sans"/>
            </a:endParaRPr>
          </a:p>
        </p:txBody>
      </p:sp>
      <p:sp>
        <p:nvSpPr>
          <p:cNvPr id="1834" name="Google Shape;1834;p52"/>
          <p:cNvSpPr/>
          <p:nvPr/>
        </p:nvSpPr>
        <p:spPr>
          <a:xfrm>
            <a:off x="3485450" y="1006513"/>
            <a:ext cx="4889400" cy="1335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2"/>
          <p:cNvSpPr txBox="1"/>
          <p:nvPr/>
        </p:nvSpPr>
        <p:spPr>
          <a:xfrm>
            <a:off x="3485450" y="2571750"/>
            <a:ext cx="509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Tạo từ (Tìm đường nối các điểm ký tự trong Board.)</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từ vừa tạo được trong Dictionary.</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
        <p:nvSpPr>
          <p:cNvPr id="1836" name="Google Shape;1836;p52"/>
          <p:cNvSpPr/>
          <p:nvPr/>
        </p:nvSpPr>
        <p:spPr>
          <a:xfrm>
            <a:off x="3485450" y="2571750"/>
            <a:ext cx="4889400" cy="79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52"/>
          <p:cNvSpPr txBox="1"/>
          <p:nvPr/>
        </p:nvSpPr>
        <p:spPr>
          <a:xfrm>
            <a:off x="3485450" y="3523975"/>
            <a:ext cx="488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Dạng của các bài toán đồ thị: đỉnh là các ký tự và cạnh là các đường nối.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trong đồ thị </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một đỉnh khám phá các đỉnh lân cận </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r>
              <a:rPr lang="en">
                <a:solidFill>
                  <a:schemeClr val="dk1"/>
                </a:solidFill>
                <a:latin typeface="Open Sans"/>
                <a:ea typeface="Open Sans"/>
                <a:cs typeface="Open Sans"/>
                <a:sym typeface="Open Sans"/>
              </a:rPr>
              <a:t>=&gt;  Có thể áp dụng </a:t>
            </a:r>
            <a:r>
              <a:rPr lang="en" b="1">
                <a:solidFill>
                  <a:schemeClr val="dk2"/>
                </a:solidFill>
                <a:latin typeface="Open Sans"/>
                <a:ea typeface="Open Sans"/>
                <a:cs typeface="Open Sans"/>
                <a:sym typeface="Open Sans"/>
              </a:rPr>
              <a:t>BFS -</a:t>
            </a:r>
            <a:r>
              <a:rPr lang="en">
                <a:solidFill>
                  <a:schemeClr val="dk1"/>
                </a:solidFill>
                <a:latin typeface="Open Sans"/>
                <a:ea typeface="Open Sans"/>
                <a:cs typeface="Open Sans"/>
                <a:sym typeface="Open Sans"/>
              </a:rPr>
              <a:t> </a:t>
            </a:r>
            <a:r>
              <a:rPr lang="en" b="1">
                <a:solidFill>
                  <a:schemeClr val="dk2"/>
                </a:solidFill>
                <a:latin typeface="Open Sans"/>
                <a:ea typeface="Open Sans"/>
                <a:cs typeface="Open Sans"/>
                <a:sym typeface="Open Sans"/>
              </a:rPr>
              <a:t>Breadth first search </a:t>
            </a:r>
            <a:endParaRPr b="1">
              <a:solidFill>
                <a:schemeClr val="dk2"/>
              </a:solidFill>
              <a:latin typeface="Open Sans"/>
              <a:ea typeface="Open Sans"/>
              <a:cs typeface="Open Sans"/>
              <a:sym typeface="Open Sans"/>
            </a:endParaRPr>
          </a:p>
        </p:txBody>
      </p:sp>
      <p:sp>
        <p:nvSpPr>
          <p:cNvPr id="1838" name="Google Shape;1838;p52"/>
          <p:cNvSpPr/>
          <p:nvPr/>
        </p:nvSpPr>
        <p:spPr>
          <a:xfrm>
            <a:off x="3485450" y="3593974"/>
            <a:ext cx="4889400" cy="1292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ppt_w</p:attrName>
                                        </p:attrNameLst>
                                      </p:cBhvr>
                                      <p:tavLst>
                                        <p:tav tm="0">
                                          <p:val>
                                            <p:strVal val="0"/>
                                          </p:val>
                                        </p:tav>
                                        <p:tav tm="100000">
                                          <p:val>
                                            <p:strVal val="#ppt_w"/>
                                          </p:val>
                                        </p:tav>
                                      </p:tavLst>
                                    </p:anim>
                                    <p:anim calcmode="lin" valueType="num">
                                      <p:cBhvr additive="base">
                                        <p:cTn id="11" dur="1000"/>
                                        <p:tgtEl>
                                          <p:spTgt spid="1738"/>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830"/>
                                        </p:tgtEl>
                                        <p:attrNameLst>
                                          <p:attrName>style.visibility</p:attrName>
                                        </p:attrNameLst>
                                      </p:cBhvr>
                                      <p:to>
                                        <p:strVal val="visible"/>
                                      </p:to>
                                    </p:set>
                                    <p:anim calcmode="lin" valueType="num">
                                      <p:cBhvr additive="base">
                                        <p:cTn id="16" dur="1000"/>
                                        <p:tgtEl>
                                          <p:spTgt spid="1830"/>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33"/>
                                        </p:tgtEl>
                                        <p:attrNameLst>
                                          <p:attrName>style.visibility</p:attrName>
                                        </p:attrNameLst>
                                      </p:cBhvr>
                                      <p:to>
                                        <p:strVal val="visible"/>
                                      </p:to>
                                    </p:set>
                                    <p:anim calcmode="lin" valueType="num">
                                      <p:cBhvr additive="base">
                                        <p:cTn id="21" dur="1000"/>
                                        <p:tgtEl>
                                          <p:spTgt spid="183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834"/>
                                        </p:tgtEl>
                                        <p:attrNameLst>
                                          <p:attrName>style.visibility</p:attrName>
                                        </p:attrNameLst>
                                      </p:cBhvr>
                                      <p:to>
                                        <p:strVal val="visible"/>
                                      </p:to>
                                    </p:set>
                                    <p:anim calcmode="lin" valueType="num">
                                      <p:cBhvr additive="base">
                                        <p:cTn id="24" dur="1000"/>
                                        <p:tgtEl>
                                          <p:spTgt spid="1834"/>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831"/>
                                        </p:tgtEl>
                                        <p:attrNameLst>
                                          <p:attrName>style.visibility</p:attrName>
                                        </p:attrNameLst>
                                      </p:cBhvr>
                                      <p:to>
                                        <p:strVal val="visible"/>
                                      </p:to>
                                    </p:set>
                                    <p:anim calcmode="lin" valueType="num">
                                      <p:cBhvr additive="base">
                                        <p:cTn id="29" dur="1000"/>
                                        <p:tgtEl>
                                          <p:spTgt spid="183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835"/>
                                        </p:tgtEl>
                                        <p:attrNameLst>
                                          <p:attrName>style.visibility</p:attrName>
                                        </p:attrNameLst>
                                      </p:cBhvr>
                                      <p:to>
                                        <p:strVal val="visible"/>
                                      </p:to>
                                    </p:set>
                                    <p:anim calcmode="lin" valueType="num">
                                      <p:cBhvr additive="base">
                                        <p:cTn id="34" dur="1000"/>
                                        <p:tgtEl>
                                          <p:spTgt spid="183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836"/>
                                        </p:tgtEl>
                                        <p:attrNameLst>
                                          <p:attrName>style.visibility</p:attrName>
                                        </p:attrNameLst>
                                      </p:cBhvr>
                                      <p:to>
                                        <p:strVal val="visible"/>
                                      </p:to>
                                    </p:set>
                                    <p:anim calcmode="lin" valueType="num">
                                      <p:cBhvr additive="base">
                                        <p:cTn id="37" dur="1000"/>
                                        <p:tgtEl>
                                          <p:spTgt spid="1836"/>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832"/>
                                        </p:tgtEl>
                                        <p:attrNameLst>
                                          <p:attrName>style.visibility</p:attrName>
                                        </p:attrNameLst>
                                      </p:cBhvr>
                                      <p:to>
                                        <p:strVal val="visible"/>
                                      </p:to>
                                    </p:set>
                                    <p:anim calcmode="lin" valueType="num">
                                      <p:cBhvr additive="base">
                                        <p:cTn id="42" dur="1000"/>
                                        <p:tgtEl>
                                          <p:spTgt spid="1832"/>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837"/>
                                        </p:tgtEl>
                                        <p:attrNameLst>
                                          <p:attrName>style.visibility</p:attrName>
                                        </p:attrNameLst>
                                      </p:cBhvr>
                                      <p:to>
                                        <p:strVal val="visible"/>
                                      </p:to>
                                    </p:set>
                                    <p:anim calcmode="lin" valueType="num">
                                      <p:cBhvr additive="base">
                                        <p:cTn id="47" dur="1000"/>
                                        <p:tgtEl>
                                          <p:spTgt spid="1837"/>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838"/>
                                        </p:tgtEl>
                                        <p:attrNameLst>
                                          <p:attrName>style.visibility</p:attrName>
                                        </p:attrNameLst>
                                      </p:cBhvr>
                                      <p:to>
                                        <p:strVal val="visible"/>
                                      </p:to>
                                    </p:set>
                                    <p:anim calcmode="lin" valueType="num">
                                      <p:cBhvr additive="base">
                                        <p:cTn id="50" dur="1000"/>
                                        <p:tgtEl>
                                          <p:spTgt spid="18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53"/>
          <p:cNvSpPr txBox="1">
            <a:spLocks noGrp="1"/>
          </p:cNvSpPr>
          <p:nvPr>
            <p:ph type="title"/>
          </p:nvPr>
        </p:nvSpPr>
        <p:spPr>
          <a:xfrm>
            <a:off x="4711277" y="1610727"/>
            <a:ext cx="3481800" cy="2031900"/>
          </a:xfrm>
          <a:prstGeom prst="rect">
            <a:avLst/>
          </a:prstGeom>
          <a:noFill/>
          <a:ln>
            <a:noFill/>
          </a:ln>
        </p:spPr>
        <p:txBody>
          <a:bodyPr spcFirstLastPara="1" wrap="square" lIns="91425" tIns="91425" rIns="91425" bIns="91425" anchor="ctr" anchorCtr="0">
            <a:spAutoFit/>
          </a:bodyPr>
          <a:lstStyle/>
          <a:p>
            <a:pPr marL="0" lvl="0" indent="0" algn="r" rtl="0">
              <a:lnSpc>
                <a:spcPct val="100000"/>
              </a:lnSpc>
              <a:spcBef>
                <a:spcPts val="0"/>
              </a:spcBef>
              <a:spcAft>
                <a:spcPts val="0"/>
              </a:spcAft>
              <a:buSzPts val="3600"/>
              <a:buNone/>
            </a:pPr>
            <a:r>
              <a:rPr lang="en"/>
              <a:t>Problem 3</a:t>
            </a:r>
            <a:br>
              <a:rPr lang="en"/>
            </a:br>
            <a:r>
              <a:rPr lang="en"/>
              <a:t> Ip-address</a:t>
            </a:r>
            <a:endParaRPr/>
          </a:p>
        </p:txBody>
      </p:sp>
      <p:sp>
        <p:nvSpPr>
          <p:cNvPr id="1844" name="Google Shape;1844;p53"/>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04</a:t>
            </a:r>
            <a:endParaRPr/>
          </a:p>
        </p:txBody>
      </p:sp>
      <p:grpSp>
        <p:nvGrpSpPr>
          <p:cNvPr id="1845" name="Google Shape;1845;p53"/>
          <p:cNvGrpSpPr/>
          <p:nvPr/>
        </p:nvGrpSpPr>
        <p:grpSpPr>
          <a:xfrm>
            <a:off x="720720" y="771109"/>
            <a:ext cx="2787111" cy="3601290"/>
            <a:chOff x="1014358" y="847113"/>
            <a:chExt cx="2553937" cy="3409021"/>
          </a:xfrm>
        </p:grpSpPr>
        <p:sp>
          <p:nvSpPr>
            <p:cNvPr id="1846" name="Google Shape;1846;p53"/>
            <p:cNvSpPr/>
            <p:nvPr/>
          </p:nvSpPr>
          <p:spPr>
            <a:xfrm>
              <a:off x="1014364" y="84711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7" name="Google Shape;1847;p53"/>
            <p:cNvSpPr/>
            <p:nvPr/>
          </p:nvSpPr>
          <p:spPr>
            <a:xfrm>
              <a:off x="1016999" y="1983462"/>
              <a:ext cx="2551295" cy="113633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8" name="Google Shape;1848;p53"/>
            <p:cNvSpPr/>
            <p:nvPr/>
          </p:nvSpPr>
          <p:spPr>
            <a:xfrm>
              <a:off x="1014358" y="311980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grpSp>
      <p:pic>
        <p:nvPicPr>
          <p:cNvPr id="1849" name="Google Shape;1849;p53"/>
          <p:cNvPicPr preferRelativeResize="0"/>
          <p:nvPr/>
        </p:nvPicPr>
        <p:blipFill rotWithShape="1">
          <a:blip r:embed="rId3">
            <a:alphaModFix/>
          </a:blip>
          <a:srcRect/>
          <a:stretch/>
        </p:blipFill>
        <p:spPr>
          <a:xfrm>
            <a:off x="1504466" y="1282380"/>
            <a:ext cx="2688589" cy="26885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44"/>
                                        </p:tgtEl>
                                        <p:attrNameLst>
                                          <p:attrName>style.visibility</p:attrName>
                                        </p:attrNameLst>
                                      </p:cBhvr>
                                      <p:to>
                                        <p:strVal val="visible"/>
                                      </p:to>
                                    </p:set>
                                    <p:anim calcmode="lin" valueType="num">
                                      <p:cBhvr additive="base">
                                        <p:cTn id="7" dur="1000"/>
                                        <p:tgtEl>
                                          <p:spTgt spid="184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843"/>
                                        </p:tgtEl>
                                        <p:attrNameLst>
                                          <p:attrName>style.visibility</p:attrName>
                                        </p:attrNameLst>
                                      </p:cBhvr>
                                      <p:to>
                                        <p:strVal val="visible"/>
                                      </p:to>
                                    </p:set>
                                    <p:anim calcmode="lin" valueType="num">
                                      <p:cBhvr additive="base">
                                        <p:cTn id="10" dur="1000"/>
                                        <p:tgtEl>
                                          <p:spTgt spid="184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845"/>
                                        </p:tgtEl>
                                        <p:attrNameLst>
                                          <p:attrName>style.visibility</p:attrName>
                                        </p:attrNameLst>
                                      </p:cBhvr>
                                      <p:to>
                                        <p:strVal val="visible"/>
                                      </p:to>
                                    </p:set>
                                    <p:anim calcmode="lin" valueType="num">
                                      <p:cBhvr additive="base">
                                        <p:cTn id="13" dur="1000"/>
                                        <p:tgtEl>
                                          <p:spTgt spid="1845"/>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849"/>
                                        </p:tgtEl>
                                        <p:attrNameLst>
                                          <p:attrName>style.visibility</p:attrName>
                                        </p:attrNameLst>
                                      </p:cBhvr>
                                      <p:to>
                                        <p:strVal val="visible"/>
                                      </p:to>
                                    </p:set>
                                    <p:anim calcmode="lin" valueType="num">
                                      <p:cBhvr additive="base">
                                        <p:cTn id="17" dur="1000"/>
                                        <p:tgtEl>
                                          <p:spTgt spid="1849"/>
                                        </p:tgtEl>
                                        <p:attrNameLst>
                                          <p:attrName>ppt_w</p:attrName>
                                        </p:attrNameLst>
                                      </p:cBhvr>
                                      <p:tavLst>
                                        <p:tav tm="0">
                                          <p:val>
                                            <p:strVal val="0"/>
                                          </p:val>
                                        </p:tav>
                                        <p:tav tm="100000">
                                          <p:val>
                                            <p:strVal val="#ppt_w"/>
                                          </p:val>
                                        </p:tav>
                                      </p:tavLst>
                                    </p:anim>
                                    <p:anim calcmode="lin" valueType="num">
                                      <p:cBhvr additive="base">
                                        <p:cTn id="18" dur="1000"/>
                                        <p:tgtEl>
                                          <p:spTgt spid="18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54"/>
          <p:cNvSpPr txBox="1"/>
          <p:nvPr/>
        </p:nvSpPr>
        <p:spPr>
          <a:xfrm>
            <a:off x="720012" y="2"/>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855" name="Google Shape;1855;p54"/>
          <p:cNvSpPr txBox="1"/>
          <p:nvPr/>
        </p:nvSpPr>
        <p:spPr>
          <a:xfrm>
            <a:off x="2289438" y="375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sp>
        <p:nvSpPr>
          <p:cNvPr id="1856" name="Google Shape;1856;p54"/>
          <p:cNvSpPr txBox="1"/>
          <p:nvPr/>
        </p:nvSpPr>
        <p:spPr>
          <a:xfrm>
            <a:off x="387700" y="934650"/>
            <a:ext cx="5686200" cy="28938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Bạn Zinh đi cấu hình mạng cho tiệm net. Bạn ghi tài liệu lại cho chủ tiệm nhưng do dùng phần mềm gõ văn bản quá tốt mà các dấu chấm trong chuỗi ghi địa chỉ IP của các máy bị biến mất hết. Hãy giúp chủ quán đoán tất cả các địa chỉ IP có thể có từ một địa chỉ IP ghi thiếu dấu chấm.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INPUT:</a:t>
            </a:r>
            <a:r>
              <a:rPr lang="en" sz="1600">
                <a:solidFill>
                  <a:srgbClr val="FFFFFF"/>
                </a:solidFill>
                <a:latin typeface="Times New Roman"/>
                <a:ea typeface="Times New Roman"/>
                <a:cs typeface="Times New Roman"/>
                <a:sym typeface="Times New Roman"/>
              </a:rPr>
              <a:t> </a:t>
            </a:r>
            <a:endParaRPr sz="1600">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Chuỗi số nguyên S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OUTPUT: </a:t>
            </a:r>
            <a:endParaRPr sz="1600" b="1">
              <a:solidFill>
                <a:schemeClr val="dk2"/>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Ứng với mỗi địa chỉ IP có thể được ghi bởi chuỗi S, xuất địa chỉ IP đó ra trên một dòng.</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chemeClr val="dk2"/>
                </a:solidFill>
                <a:latin typeface="Times New Roman"/>
                <a:ea typeface="Times New Roman"/>
                <a:cs typeface="Times New Roman"/>
                <a:sym typeface="Times New Roman"/>
              </a:rPr>
              <a:t>VÍ DỤ:</a:t>
            </a:r>
            <a:endParaRPr sz="1600">
              <a:solidFill>
                <a:schemeClr val="dk2"/>
              </a:solidFill>
              <a:latin typeface="Times New Roman"/>
              <a:ea typeface="Times New Roman"/>
              <a:cs typeface="Times New Roman"/>
              <a:sym typeface="Times New Roman"/>
            </a:endParaRPr>
          </a:p>
        </p:txBody>
      </p:sp>
      <p:grpSp>
        <p:nvGrpSpPr>
          <p:cNvPr id="1857" name="Google Shape;1857;p54"/>
          <p:cNvGrpSpPr/>
          <p:nvPr/>
        </p:nvGrpSpPr>
        <p:grpSpPr>
          <a:xfrm>
            <a:off x="-272437" y="-917129"/>
            <a:ext cx="1586398" cy="1552356"/>
            <a:chOff x="1414800" y="2425850"/>
            <a:chExt cx="922700" cy="902900"/>
          </a:xfrm>
        </p:grpSpPr>
        <p:sp>
          <p:nvSpPr>
            <p:cNvPr id="1858" name="Google Shape;1858;p54"/>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4"/>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4"/>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4"/>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4"/>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4"/>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4"/>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4"/>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4"/>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4"/>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4"/>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4"/>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4"/>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4"/>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4"/>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4"/>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4"/>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4"/>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4"/>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4"/>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4"/>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4"/>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4"/>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4"/>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4"/>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4"/>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4"/>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4"/>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4"/>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4"/>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4"/>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4"/>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4"/>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4"/>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2" name="Google Shape;1892;p54"/>
          <p:cNvGrpSpPr/>
          <p:nvPr/>
        </p:nvGrpSpPr>
        <p:grpSpPr>
          <a:xfrm>
            <a:off x="6263819" y="4089004"/>
            <a:ext cx="2369292" cy="1565595"/>
            <a:chOff x="2510125" y="3472775"/>
            <a:chExt cx="925975" cy="910600"/>
          </a:xfrm>
        </p:grpSpPr>
        <p:sp>
          <p:nvSpPr>
            <p:cNvPr id="1893" name="Google Shape;1893;p54"/>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4"/>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4"/>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4"/>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4"/>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4"/>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4"/>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4"/>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4"/>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4"/>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4"/>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4"/>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4"/>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4"/>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4"/>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4"/>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4"/>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4"/>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4"/>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4"/>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4"/>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4"/>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4"/>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4"/>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4"/>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4"/>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4"/>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4"/>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4"/>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4"/>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4"/>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4"/>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4"/>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4"/>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4"/>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4"/>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4"/>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4"/>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4"/>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4"/>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4"/>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4"/>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4"/>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4"/>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4"/>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4"/>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4"/>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4"/>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4"/>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4"/>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4"/>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4"/>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4"/>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4"/>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4"/>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48" name="Google Shape;1948;p54"/>
          <p:cNvPicPr preferRelativeResize="0"/>
          <p:nvPr/>
        </p:nvPicPr>
        <p:blipFill>
          <a:blip r:embed="rId3">
            <a:alphaModFix/>
          </a:blip>
          <a:stretch>
            <a:fillRect/>
          </a:stretch>
        </p:blipFill>
        <p:spPr>
          <a:xfrm>
            <a:off x="1406788" y="3675150"/>
            <a:ext cx="3648025" cy="1190625"/>
          </a:xfrm>
          <a:prstGeom prst="rect">
            <a:avLst/>
          </a:prstGeom>
          <a:noFill/>
          <a:ln>
            <a:noFill/>
          </a:ln>
        </p:spPr>
      </p:pic>
      <p:pic>
        <p:nvPicPr>
          <p:cNvPr id="1949" name="Google Shape;1949;p54"/>
          <p:cNvPicPr preferRelativeResize="0"/>
          <p:nvPr/>
        </p:nvPicPr>
        <p:blipFill rotWithShape="1">
          <a:blip r:embed="rId4">
            <a:alphaModFix/>
          </a:blip>
          <a:srcRect/>
          <a:stretch/>
        </p:blipFill>
        <p:spPr>
          <a:xfrm>
            <a:off x="6104166" y="986555"/>
            <a:ext cx="2688589" cy="2688589"/>
          </a:xfrm>
          <a:prstGeom prst="rect">
            <a:avLst/>
          </a:prstGeom>
          <a:noFill/>
          <a:ln>
            <a:noFill/>
          </a:ln>
        </p:spPr>
      </p:pic>
      <p:sp>
        <p:nvSpPr>
          <p:cNvPr id="1950" name="Google Shape;1950;p54"/>
          <p:cNvSpPr/>
          <p:nvPr/>
        </p:nvSpPr>
        <p:spPr>
          <a:xfrm>
            <a:off x="387700" y="880950"/>
            <a:ext cx="8522700" cy="41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54"/>
                                        </p:tgtEl>
                                        <p:attrNameLst>
                                          <p:attrName>style.visibility</p:attrName>
                                        </p:attrNameLst>
                                      </p:cBhvr>
                                      <p:to>
                                        <p:strVal val="visible"/>
                                      </p:to>
                                    </p:set>
                                    <p:anim calcmode="lin" valueType="num">
                                      <p:cBhvr additive="base">
                                        <p:cTn id="7" dur="1000"/>
                                        <p:tgtEl>
                                          <p:spTgt spid="1854"/>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855"/>
                                        </p:tgtEl>
                                        <p:attrNameLst>
                                          <p:attrName>style.visibility</p:attrName>
                                        </p:attrNameLst>
                                      </p:cBhvr>
                                      <p:to>
                                        <p:strVal val="visible"/>
                                      </p:to>
                                    </p:set>
                                    <p:anim calcmode="lin" valueType="num">
                                      <p:cBhvr additive="base">
                                        <p:cTn id="10" dur="1000"/>
                                        <p:tgtEl>
                                          <p:spTgt spid="1855"/>
                                        </p:tgtEl>
                                        <p:attrNameLst>
                                          <p:attrName>ppt_w</p:attrName>
                                        </p:attrNameLst>
                                      </p:cBhvr>
                                      <p:tavLst>
                                        <p:tav tm="0">
                                          <p:val>
                                            <p:strVal val="0"/>
                                          </p:val>
                                        </p:tav>
                                        <p:tav tm="100000">
                                          <p:val>
                                            <p:strVal val="#ppt_w"/>
                                          </p:val>
                                        </p:tav>
                                      </p:tavLst>
                                    </p:anim>
                                    <p:anim calcmode="lin" valueType="num">
                                      <p:cBhvr additive="base">
                                        <p:cTn id="11" dur="1000"/>
                                        <p:tgtEl>
                                          <p:spTgt spid="1855"/>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56"/>
                                        </p:tgtEl>
                                        <p:attrNameLst>
                                          <p:attrName>style.visibility</p:attrName>
                                        </p:attrNameLst>
                                      </p:cBhvr>
                                      <p:to>
                                        <p:strVal val="visible"/>
                                      </p:to>
                                    </p:set>
                                    <p:animEffect transition="in" filter="fade">
                                      <p:cBhvr>
                                        <p:cTn id="15" dur="1000"/>
                                        <p:tgtEl>
                                          <p:spTgt spid="1856"/>
                                        </p:tgtEl>
                                      </p:cBhvr>
                                    </p:animEffect>
                                  </p:childTnLst>
                                </p:cTn>
                              </p:par>
                              <p:par>
                                <p:cTn id="16" presetID="10" presetClass="entr" presetSubtype="0" fill="hold" nodeType="withEffect">
                                  <p:stCondLst>
                                    <p:cond delay="0"/>
                                  </p:stCondLst>
                                  <p:childTnLst>
                                    <p:set>
                                      <p:cBhvr>
                                        <p:cTn id="17" dur="1" fill="hold">
                                          <p:stCondLst>
                                            <p:cond delay="0"/>
                                          </p:stCondLst>
                                        </p:cTn>
                                        <p:tgtEl>
                                          <p:spTgt spid="1948"/>
                                        </p:tgtEl>
                                        <p:attrNameLst>
                                          <p:attrName>style.visibility</p:attrName>
                                        </p:attrNameLst>
                                      </p:cBhvr>
                                      <p:to>
                                        <p:strVal val="visible"/>
                                      </p:to>
                                    </p:set>
                                    <p:animEffect transition="in" filter="fade">
                                      <p:cBhvr>
                                        <p:cTn id="18" dur="1000"/>
                                        <p:tgtEl>
                                          <p:spTgt spid="1948"/>
                                        </p:tgtEl>
                                      </p:cBhvr>
                                    </p:animEffect>
                                  </p:childTnLst>
                                </p:cTn>
                              </p:par>
                              <p:par>
                                <p:cTn id="19" presetID="10" presetClass="entr" presetSubtype="0" fill="hold" nodeType="withEffect">
                                  <p:stCondLst>
                                    <p:cond delay="0"/>
                                  </p:stCondLst>
                                  <p:childTnLst>
                                    <p:set>
                                      <p:cBhvr>
                                        <p:cTn id="20" dur="1" fill="hold">
                                          <p:stCondLst>
                                            <p:cond delay="0"/>
                                          </p:stCondLst>
                                        </p:cTn>
                                        <p:tgtEl>
                                          <p:spTgt spid="1949"/>
                                        </p:tgtEl>
                                        <p:attrNameLst>
                                          <p:attrName>style.visibility</p:attrName>
                                        </p:attrNameLst>
                                      </p:cBhvr>
                                      <p:to>
                                        <p:strVal val="visible"/>
                                      </p:to>
                                    </p:set>
                                    <p:animEffect transition="in" filter="fade">
                                      <p:cBhvr>
                                        <p:cTn id="21" dur="1000"/>
                                        <p:tgtEl>
                                          <p:spTgt spid="1949"/>
                                        </p:tgtEl>
                                      </p:cBhvr>
                                    </p:animEffect>
                                  </p:childTnLst>
                                </p:cTn>
                              </p:par>
                              <p:par>
                                <p:cTn id="22" presetID="10" presetClass="entr" presetSubtype="0" fill="hold" nodeType="withEffect">
                                  <p:stCondLst>
                                    <p:cond delay="0"/>
                                  </p:stCondLst>
                                  <p:childTnLst>
                                    <p:set>
                                      <p:cBhvr>
                                        <p:cTn id="23" dur="1" fill="hold">
                                          <p:stCondLst>
                                            <p:cond delay="0"/>
                                          </p:stCondLst>
                                        </p:cTn>
                                        <p:tgtEl>
                                          <p:spTgt spid="1950"/>
                                        </p:tgtEl>
                                        <p:attrNameLst>
                                          <p:attrName>style.visibility</p:attrName>
                                        </p:attrNameLst>
                                      </p:cBhvr>
                                      <p:to>
                                        <p:strVal val="visible"/>
                                      </p:to>
                                    </p:set>
                                    <p:animEffect transition="in" filter="fade">
                                      <p:cBhvr>
                                        <p:cTn id="24" dur="1000"/>
                                        <p:tgtEl>
                                          <p:spTgt spid="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5"/>
          <p:cNvSpPr txBox="1"/>
          <p:nvPr/>
        </p:nvSpPr>
        <p:spPr>
          <a:xfrm>
            <a:off x="7001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956" name="Google Shape;1956;p55"/>
          <p:cNvSpPr txBox="1"/>
          <p:nvPr/>
        </p:nvSpPr>
        <p:spPr>
          <a:xfrm>
            <a:off x="2289438" y="456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957" name="Google Shape;1957;p55"/>
          <p:cNvGrpSpPr/>
          <p:nvPr/>
        </p:nvGrpSpPr>
        <p:grpSpPr>
          <a:xfrm>
            <a:off x="-272437" y="-917129"/>
            <a:ext cx="1586398" cy="1552356"/>
            <a:chOff x="1414800" y="2425850"/>
            <a:chExt cx="922700" cy="902900"/>
          </a:xfrm>
        </p:grpSpPr>
        <p:sp>
          <p:nvSpPr>
            <p:cNvPr id="1958" name="Google Shape;1958;p55"/>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5"/>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5"/>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5"/>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5"/>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5"/>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5"/>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5"/>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5"/>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5"/>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5"/>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5"/>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5"/>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5"/>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5"/>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5"/>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5"/>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5"/>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5"/>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5"/>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5"/>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5"/>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5"/>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5"/>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5"/>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5"/>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5"/>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5"/>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5"/>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5"/>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55"/>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5"/>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5"/>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5"/>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2" name="Google Shape;1992;p55"/>
          <p:cNvGrpSpPr/>
          <p:nvPr/>
        </p:nvGrpSpPr>
        <p:grpSpPr>
          <a:xfrm>
            <a:off x="8008396" y="3923427"/>
            <a:ext cx="1592029" cy="1565595"/>
            <a:chOff x="2510125" y="3472775"/>
            <a:chExt cx="925975" cy="910600"/>
          </a:xfrm>
        </p:grpSpPr>
        <p:sp>
          <p:nvSpPr>
            <p:cNvPr id="1993" name="Google Shape;1993;p55"/>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5"/>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5"/>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5"/>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5"/>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5"/>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5"/>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5"/>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5"/>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5"/>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5"/>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5"/>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5"/>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5"/>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5"/>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5"/>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5"/>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5"/>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5"/>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5"/>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5"/>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5"/>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5"/>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5"/>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5"/>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5"/>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5"/>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5"/>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5"/>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5"/>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5"/>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5"/>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5"/>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5"/>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5"/>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5"/>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5"/>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5"/>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5"/>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5"/>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5"/>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5"/>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5"/>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5"/>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5"/>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5"/>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5"/>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5"/>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5"/>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5"/>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5"/>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5"/>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5"/>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5"/>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5"/>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8" name="Google Shape;2048;p55"/>
          <p:cNvSpPr txBox="1"/>
          <p:nvPr/>
        </p:nvSpPr>
        <p:spPr>
          <a:xfrm>
            <a:off x="438774"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2049" name="Google Shape;2049;p55"/>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2050" name="Google Shape;2050;p55"/>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2051" name="Google Shape;2051;p55"/>
          <p:cNvSpPr txBox="1"/>
          <p:nvPr/>
        </p:nvSpPr>
        <p:spPr>
          <a:xfrm>
            <a:off x="3485450" y="964050"/>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Chuỗi các số nguyên 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Các địa chỉ IP có thể tạo từ chuỗi S bằng cách thêm dấu chấm.</a:t>
            </a:r>
            <a:endParaRPr>
              <a:solidFill>
                <a:schemeClr val="dk1"/>
              </a:solidFill>
              <a:latin typeface="Open Sans"/>
              <a:ea typeface="Open Sans"/>
              <a:cs typeface="Open Sans"/>
              <a:sym typeface="Open Sans"/>
            </a:endParaRPr>
          </a:p>
        </p:txBody>
      </p:sp>
      <p:sp>
        <p:nvSpPr>
          <p:cNvPr id="2052" name="Google Shape;2052;p55"/>
          <p:cNvSpPr txBox="1"/>
          <p:nvPr/>
        </p:nvSpPr>
        <p:spPr>
          <a:xfrm>
            <a:off x="3485450" y="2266950"/>
            <a:ext cx="509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tất cả các trường hợp khi thêm dấu chấm vào chuỗi S.</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xem có phải là địa chỉ IP không.</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
        <p:nvSpPr>
          <p:cNvPr id="2053" name="Google Shape;2053;p55"/>
          <p:cNvSpPr/>
          <p:nvPr/>
        </p:nvSpPr>
        <p:spPr>
          <a:xfrm>
            <a:off x="3485450" y="2326225"/>
            <a:ext cx="4889400" cy="9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5"/>
          <p:cNvSpPr txBox="1"/>
          <p:nvPr/>
        </p:nvSpPr>
        <p:spPr>
          <a:xfrm>
            <a:off x="3485450" y="3371575"/>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hết các trường hợp tìm trường hợp thỏa.</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Brute force.</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Hoặc có thể quay lui lại để giảm số lần duyệt </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Backtracking.</a:t>
            </a:r>
            <a:endParaRPr b="1">
              <a:solidFill>
                <a:schemeClr val="dk2"/>
              </a:solidFill>
              <a:latin typeface="Open Sans"/>
              <a:ea typeface="Open Sans"/>
              <a:cs typeface="Open Sans"/>
              <a:sym typeface="Open Sans"/>
            </a:endParaRPr>
          </a:p>
        </p:txBody>
      </p:sp>
      <p:sp>
        <p:nvSpPr>
          <p:cNvPr id="2055" name="Google Shape;2055;p55"/>
          <p:cNvSpPr/>
          <p:nvPr/>
        </p:nvSpPr>
        <p:spPr>
          <a:xfrm>
            <a:off x="3485450" y="3446731"/>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5"/>
          <p:cNvSpPr/>
          <p:nvPr/>
        </p:nvSpPr>
        <p:spPr>
          <a:xfrm>
            <a:off x="3485450" y="1014925"/>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55"/>
                                        </p:tgtEl>
                                        <p:attrNameLst>
                                          <p:attrName>style.visibility</p:attrName>
                                        </p:attrNameLst>
                                      </p:cBhvr>
                                      <p:to>
                                        <p:strVal val="visible"/>
                                      </p:to>
                                    </p:set>
                                    <p:anim calcmode="lin" valueType="num">
                                      <p:cBhvr additive="base">
                                        <p:cTn id="7" dur="1000"/>
                                        <p:tgtEl>
                                          <p:spTgt spid="195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956"/>
                                        </p:tgtEl>
                                        <p:attrNameLst>
                                          <p:attrName>style.visibility</p:attrName>
                                        </p:attrNameLst>
                                      </p:cBhvr>
                                      <p:to>
                                        <p:strVal val="visible"/>
                                      </p:to>
                                    </p:set>
                                    <p:anim calcmode="lin" valueType="num">
                                      <p:cBhvr additive="base">
                                        <p:cTn id="10" dur="1000"/>
                                        <p:tgtEl>
                                          <p:spTgt spid="1956"/>
                                        </p:tgtEl>
                                        <p:attrNameLst>
                                          <p:attrName>ppt_w</p:attrName>
                                        </p:attrNameLst>
                                      </p:cBhvr>
                                      <p:tavLst>
                                        <p:tav tm="0">
                                          <p:val>
                                            <p:strVal val="0"/>
                                          </p:val>
                                        </p:tav>
                                        <p:tav tm="100000">
                                          <p:val>
                                            <p:strVal val="#ppt_w"/>
                                          </p:val>
                                        </p:tav>
                                      </p:tavLst>
                                    </p:anim>
                                    <p:anim calcmode="lin" valueType="num">
                                      <p:cBhvr additive="base">
                                        <p:cTn id="11" dur="1000"/>
                                        <p:tgtEl>
                                          <p:spTgt spid="1956"/>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048"/>
                                        </p:tgtEl>
                                        <p:attrNameLst>
                                          <p:attrName>style.visibility</p:attrName>
                                        </p:attrNameLst>
                                      </p:cBhvr>
                                      <p:to>
                                        <p:strVal val="visible"/>
                                      </p:to>
                                    </p:set>
                                    <p:anim calcmode="lin" valueType="num">
                                      <p:cBhvr additive="base">
                                        <p:cTn id="16" dur="1000"/>
                                        <p:tgtEl>
                                          <p:spTgt spid="204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additive="base">
                                        <p:cTn id="21" dur="1000"/>
                                        <p:tgtEl>
                                          <p:spTgt spid="2051"/>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additive="base">
                                        <p:cTn id="24" dur="1000"/>
                                        <p:tgtEl>
                                          <p:spTgt spid="2056"/>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anim calcmode="lin" valueType="num">
                                      <p:cBhvr additive="base">
                                        <p:cTn id="29" dur="1000"/>
                                        <p:tgtEl>
                                          <p:spTgt spid="2049"/>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2052"/>
                                        </p:tgtEl>
                                        <p:attrNameLst>
                                          <p:attrName>style.visibility</p:attrName>
                                        </p:attrNameLst>
                                      </p:cBhvr>
                                      <p:to>
                                        <p:strVal val="visible"/>
                                      </p:to>
                                    </p:set>
                                    <p:anim calcmode="lin" valueType="num">
                                      <p:cBhvr additive="base">
                                        <p:cTn id="34" dur="1000"/>
                                        <p:tgtEl>
                                          <p:spTgt spid="2052"/>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2053"/>
                                        </p:tgtEl>
                                        <p:attrNameLst>
                                          <p:attrName>style.visibility</p:attrName>
                                        </p:attrNameLst>
                                      </p:cBhvr>
                                      <p:to>
                                        <p:strVal val="visible"/>
                                      </p:to>
                                    </p:set>
                                    <p:anim calcmode="lin" valueType="num">
                                      <p:cBhvr additive="base">
                                        <p:cTn id="37" dur="1000"/>
                                        <p:tgtEl>
                                          <p:spTgt spid="2053"/>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 calcmode="lin" valueType="num">
                                      <p:cBhvr additive="base">
                                        <p:cTn id="42" dur="1000"/>
                                        <p:tgtEl>
                                          <p:spTgt spid="2050"/>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54"/>
                                        </p:tgtEl>
                                        <p:attrNameLst>
                                          <p:attrName>style.visibility</p:attrName>
                                        </p:attrNameLst>
                                      </p:cBhvr>
                                      <p:to>
                                        <p:strVal val="visible"/>
                                      </p:to>
                                    </p:set>
                                    <p:anim calcmode="lin" valueType="num">
                                      <p:cBhvr additive="base">
                                        <p:cTn id="47" dur="1000"/>
                                        <p:tgtEl>
                                          <p:spTgt spid="2054"/>
                                        </p:tgtEl>
                                        <p:attrNameLst>
                                          <p:attrName>ppt_x</p:attrName>
                                        </p:attrNameLst>
                                      </p:cBhvr>
                                      <p:tavLst>
                                        <p:tav tm="0">
                                          <p:val>
                                            <p:strVal val="#ppt_x+1"/>
                                          </p:val>
                                        </p:tav>
                                        <p:tav tm="100000">
                                          <p:val>
                                            <p:strVal val="#ppt_x"/>
                                          </p:val>
                                        </p:tav>
                                      </p:tavLst>
                                    </p:anim>
                                  </p:childTnLst>
                                </p:cTn>
                              </p:par>
                              <p:par>
                                <p:cTn id="48" presetID="10" presetClass="entr" presetSubtype="0" fill="hold" nodeType="withEffect">
                                  <p:stCondLst>
                                    <p:cond delay="0"/>
                                  </p:stCondLst>
                                  <p:childTnLst>
                                    <p:set>
                                      <p:cBhvr>
                                        <p:cTn id="49" dur="1" fill="hold">
                                          <p:stCondLst>
                                            <p:cond delay="0"/>
                                          </p:stCondLst>
                                        </p:cTn>
                                        <p:tgtEl>
                                          <p:spTgt spid="2055"/>
                                        </p:tgtEl>
                                        <p:attrNameLst>
                                          <p:attrName>style.visibility</p:attrName>
                                        </p:attrNameLst>
                                      </p:cBhvr>
                                      <p:to>
                                        <p:strVal val="visible"/>
                                      </p:to>
                                    </p:set>
                                    <p:animEffect transition="in" filter="fade">
                                      <p:cBhvr>
                                        <p:cTn id="50" dur="1000"/>
                                        <p:tgtEl>
                                          <p:spTgt spid="2055"/>
                                        </p:tgtEl>
                                      </p:cBhvr>
                                    </p:animEffect>
                                  </p:childTnLst>
                                </p:cTn>
                              </p:par>
                              <p:par>
                                <p:cTn id="51" presetID="2" presetClass="entr" presetSubtype="2" fill="hold" nodeType="withEffect">
                                  <p:stCondLst>
                                    <p:cond delay="0"/>
                                  </p:stCondLst>
                                  <p:childTnLst>
                                    <p:set>
                                      <p:cBhvr>
                                        <p:cTn id="52" dur="1" fill="hold">
                                          <p:stCondLst>
                                            <p:cond delay="0"/>
                                          </p:stCondLst>
                                        </p:cTn>
                                        <p:tgtEl>
                                          <p:spTgt spid="2055"/>
                                        </p:tgtEl>
                                        <p:attrNameLst>
                                          <p:attrName>style.visibility</p:attrName>
                                        </p:attrNameLst>
                                      </p:cBhvr>
                                      <p:to>
                                        <p:strVal val="visible"/>
                                      </p:to>
                                    </p:set>
                                    <p:anim calcmode="lin" valueType="num">
                                      <p:cBhvr additive="base">
                                        <p:cTn id="53" dur="1000"/>
                                        <p:tgtEl>
                                          <p:spTgt spid="20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6"/>
          <p:cNvSpPr txBox="1">
            <a:spLocks noGrp="1"/>
          </p:cNvSpPr>
          <p:nvPr>
            <p:ph type="title"/>
          </p:nvPr>
        </p:nvSpPr>
        <p:spPr>
          <a:xfrm>
            <a:off x="1721100" y="1147225"/>
            <a:ext cx="5701800" cy="196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Thanks</a:t>
            </a:r>
            <a:r>
              <a:rPr lang="en" sz="12000"/>
              <a:t> </a:t>
            </a:r>
            <a:endParaRPr sz="12000"/>
          </a:p>
        </p:txBody>
      </p:sp>
      <p:sp>
        <p:nvSpPr>
          <p:cNvPr id="2062" name="Google Shape;2062;p56"/>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800" b="1"/>
              <a:t>Do you have any question ?</a:t>
            </a:r>
            <a:endParaRPr sz="1800" b="1"/>
          </a:p>
        </p:txBody>
      </p:sp>
      <p:sp>
        <p:nvSpPr>
          <p:cNvPr id="2063" name="Google Shape;2063;p56"/>
          <p:cNvSpPr/>
          <p:nvPr/>
        </p:nvSpPr>
        <p:spPr>
          <a:xfrm>
            <a:off x="3428799" y="4158399"/>
            <a:ext cx="2286398" cy="582153"/>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6"/>
          <p:cNvSpPr/>
          <p:nvPr/>
        </p:nvSpPr>
        <p:spPr>
          <a:xfrm>
            <a:off x="2738738" y="759350"/>
            <a:ext cx="3666524" cy="193395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1"/>
                                        </p:tgtEl>
                                        <p:attrNameLst>
                                          <p:attrName>style.visibility</p:attrName>
                                        </p:attrNameLst>
                                      </p:cBhvr>
                                      <p:to>
                                        <p:strVal val="visible"/>
                                      </p:to>
                                    </p:set>
                                    <p:anim calcmode="lin" valueType="num">
                                      <p:cBhvr additive="base">
                                        <p:cTn id="7" dur="1000"/>
                                        <p:tgtEl>
                                          <p:spTgt spid="2061"/>
                                        </p:tgtEl>
                                        <p:attrNameLst>
                                          <p:attrName>ppt_w</p:attrName>
                                        </p:attrNameLst>
                                      </p:cBhvr>
                                      <p:tavLst>
                                        <p:tav tm="0">
                                          <p:val>
                                            <p:strVal val="0"/>
                                          </p:val>
                                        </p:tav>
                                        <p:tav tm="100000">
                                          <p:val>
                                            <p:strVal val="#ppt_w"/>
                                          </p:val>
                                        </p:tav>
                                      </p:tavLst>
                                    </p:anim>
                                    <p:anim calcmode="lin" valueType="num">
                                      <p:cBhvr additive="base">
                                        <p:cTn id="8" dur="1000"/>
                                        <p:tgtEl>
                                          <p:spTgt spid="206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64"/>
                                        </p:tgtEl>
                                        <p:attrNameLst>
                                          <p:attrName>style.visibility</p:attrName>
                                        </p:attrNameLst>
                                      </p:cBhvr>
                                      <p:to>
                                        <p:strVal val="visible"/>
                                      </p:to>
                                    </p:set>
                                    <p:anim calcmode="lin" valueType="num">
                                      <p:cBhvr additive="base">
                                        <p:cTn id="11" dur="1000"/>
                                        <p:tgtEl>
                                          <p:spTgt spid="2064"/>
                                        </p:tgtEl>
                                        <p:attrNameLst>
                                          <p:attrName>ppt_w</p:attrName>
                                        </p:attrNameLst>
                                      </p:cBhvr>
                                      <p:tavLst>
                                        <p:tav tm="0">
                                          <p:val>
                                            <p:strVal val="0"/>
                                          </p:val>
                                        </p:tav>
                                        <p:tav tm="100000">
                                          <p:val>
                                            <p:strVal val="#ppt_w"/>
                                          </p:val>
                                        </p:tav>
                                      </p:tavLst>
                                    </p:anim>
                                    <p:anim calcmode="lin" valueType="num">
                                      <p:cBhvr additive="base">
                                        <p:cTn id="12" dur="1000"/>
                                        <p:tgtEl>
                                          <p:spTgt spid="20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42"/>
          <p:cNvGrpSpPr/>
          <p:nvPr/>
        </p:nvGrpSpPr>
        <p:grpSpPr>
          <a:xfrm>
            <a:off x="2899179" y="908653"/>
            <a:ext cx="1552313" cy="1542900"/>
            <a:chOff x="2529925" y="2429150"/>
            <a:chExt cx="902875" cy="897400"/>
          </a:xfrm>
        </p:grpSpPr>
        <p:sp>
          <p:nvSpPr>
            <p:cNvPr id="1058" name="Google Shape;1058;p42"/>
            <p:cNvSpPr/>
            <p:nvPr/>
          </p:nvSpPr>
          <p:spPr>
            <a:xfrm>
              <a:off x="2578300" y="2575400"/>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9"/>
                  </a:lnTo>
                  <a:lnTo>
                    <a:pt x="265" y="837"/>
                  </a:lnTo>
                  <a:lnTo>
                    <a:pt x="441" y="881"/>
                  </a:lnTo>
                  <a:lnTo>
                    <a:pt x="617" y="837"/>
                  </a:lnTo>
                  <a:lnTo>
                    <a:pt x="749" y="749"/>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2"/>
            <p:cNvSpPr/>
            <p:nvPr/>
          </p:nvSpPr>
          <p:spPr>
            <a:xfrm>
              <a:off x="2633300" y="2533625"/>
              <a:ext cx="20900" cy="22025"/>
            </a:xfrm>
            <a:custGeom>
              <a:avLst/>
              <a:gdLst/>
              <a:ahLst/>
              <a:cxnLst/>
              <a:rect l="l" t="t" r="r" b="b"/>
              <a:pathLst>
                <a:path w="836" h="881"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2"/>
            <p:cNvSpPr/>
            <p:nvPr/>
          </p:nvSpPr>
          <p:spPr>
            <a:xfrm>
              <a:off x="2573900" y="2485225"/>
              <a:ext cx="20925" cy="23125"/>
            </a:xfrm>
            <a:custGeom>
              <a:avLst/>
              <a:gdLst/>
              <a:ahLst/>
              <a:cxnLst/>
              <a:rect l="l" t="t" r="r" b="b"/>
              <a:pathLst>
                <a:path w="837"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37"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2"/>
            <p:cNvSpPr/>
            <p:nvPr/>
          </p:nvSpPr>
          <p:spPr>
            <a:xfrm>
              <a:off x="2711375" y="2549025"/>
              <a:ext cx="22025" cy="26400"/>
            </a:xfrm>
            <a:custGeom>
              <a:avLst/>
              <a:gdLst/>
              <a:ahLst/>
              <a:cxnLst/>
              <a:rect l="l" t="t" r="r" b="b"/>
              <a:pathLst>
                <a:path w="881" h="1056" extrusionOk="0">
                  <a:moveTo>
                    <a:pt x="440" y="0"/>
                  </a:moveTo>
                  <a:lnTo>
                    <a:pt x="264" y="44"/>
                  </a:lnTo>
                  <a:lnTo>
                    <a:pt x="132" y="176"/>
                  </a:lnTo>
                  <a:lnTo>
                    <a:pt x="0" y="308"/>
                  </a:lnTo>
                  <a:lnTo>
                    <a:pt x="0" y="484"/>
                  </a:lnTo>
                  <a:lnTo>
                    <a:pt x="0" y="616"/>
                  </a:lnTo>
                  <a:lnTo>
                    <a:pt x="0" y="748"/>
                  </a:lnTo>
                  <a:lnTo>
                    <a:pt x="132" y="924"/>
                  </a:lnTo>
                  <a:lnTo>
                    <a:pt x="264" y="1012"/>
                  </a:lnTo>
                  <a:lnTo>
                    <a:pt x="440" y="1056"/>
                  </a:lnTo>
                  <a:lnTo>
                    <a:pt x="616" y="1012"/>
                  </a:lnTo>
                  <a:lnTo>
                    <a:pt x="748" y="924"/>
                  </a:lnTo>
                  <a:lnTo>
                    <a:pt x="836" y="792"/>
                  </a:lnTo>
                  <a:lnTo>
                    <a:pt x="880"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2"/>
            <p:cNvSpPr/>
            <p:nvPr/>
          </p:nvSpPr>
          <p:spPr>
            <a:xfrm>
              <a:off x="2643200" y="2660100"/>
              <a:ext cx="23100" cy="24200"/>
            </a:xfrm>
            <a:custGeom>
              <a:avLst/>
              <a:gdLst/>
              <a:ahLst/>
              <a:cxnLst/>
              <a:rect l="l" t="t" r="r" b="b"/>
              <a:pathLst>
                <a:path w="924" h="968" extrusionOk="0">
                  <a:moveTo>
                    <a:pt x="484" y="0"/>
                  </a:moveTo>
                  <a:lnTo>
                    <a:pt x="308" y="44"/>
                  </a:lnTo>
                  <a:lnTo>
                    <a:pt x="132" y="132"/>
                  </a:lnTo>
                  <a:lnTo>
                    <a:pt x="44" y="264"/>
                  </a:lnTo>
                  <a:lnTo>
                    <a:pt x="0" y="440"/>
                  </a:lnTo>
                  <a:lnTo>
                    <a:pt x="0" y="528"/>
                  </a:lnTo>
                  <a:lnTo>
                    <a:pt x="44" y="704"/>
                  </a:lnTo>
                  <a:lnTo>
                    <a:pt x="132" y="836"/>
                  </a:lnTo>
                  <a:lnTo>
                    <a:pt x="308" y="924"/>
                  </a:lnTo>
                  <a:lnTo>
                    <a:pt x="484" y="968"/>
                  </a:lnTo>
                  <a:lnTo>
                    <a:pt x="660" y="924"/>
                  </a:lnTo>
                  <a:lnTo>
                    <a:pt x="792" y="836"/>
                  </a:lnTo>
                  <a:lnTo>
                    <a:pt x="880" y="704"/>
                  </a:lnTo>
                  <a:lnTo>
                    <a:pt x="924" y="528"/>
                  </a:lnTo>
                  <a:lnTo>
                    <a:pt x="924" y="440"/>
                  </a:lnTo>
                  <a:lnTo>
                    <a:pt x="880"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2"/>
            <p:cNvSpPr/>
            <p:nvPr/>
          </p:nvSpPr>
          <p:spPr>
            <a:xfrm>
              <a:off x="2543125" y="2773350"/>
              <a:ext cx="22000" cy="24225"/>
            </a:xfrm>
            <a:custGeom>
              <a:avLst/>
              <a:gdLst/>
              <a:ahLst/>
              <a:cxnLst/>
              <a:rect l="l" t="t" r="r" b="b"/>
              <a:pathLst>
                <a:path w="880" h="969" extrusionOk="0">
                  <a:moveTo>
                    <a:pt x="440" y="1"/>
                  </a:moveTo>
                  <a:lnTo>
                    <a:pt x="264" y="45"/>
                  </a:lnTo>
                  <a:lnTo>
                    <a:pt x="132" y="133"/>
                  </a:lnTo>
                  <a:lnTo>
                    <a:pt x="0" y="309"/>
                  </a:lnTo>
                  <a:lnTo>
                    <a:pt x="0" y="485"/>
                  </a:lnTo>
                  <a:lnTo>
                    <a:pt x="0" y="529"/>
                  </a:lnTo>
                  <a:lnTo>
                    <a:pt x="0" y="705"/>
                  </a:lnTo>
                  <a:lnTo>
                    <a:pt x="132" y="837"/>
                  </a:lnTo>
                  <a:lnTo>
                    <a:pt x="264" y="969"/>
                  </a:lnTo>
                  <a:lnTo>
                    <a:pt x="440" y="969"/>
                  </a:lnTo>
                  <a:lnTo>
                    <a:pt x="616" y="925"/>
                  </a:lnTo>
                  <a:lnTo>
                    <a:pt x="748" y="837"/>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2"/>
            <p:cNvSpPr/>
            <p:nvPr/>
          </p:nvSpPr>
          <p:spPr>
            <a:xfrm>
              <a:off x="2544225" y="2656800"/>
              <a:ext cx="24200" cy="24200"/>
            </a:xfrm>
            <a:custGeom>
              <a:avLst/>
              <a:gdLst/>
              <a:ahLst/>
              <a:cxnLst/>
              <a:rect l="l" t="t" r="r" b="b"/>
              <a:pathLst>
                <a:path w="968" h="968" extrusionOk="0">
                  <a:moveTo>
                    <a:pt x="528" y="0"/>
                  </a:moveTo>
                  <a:lnTo>
                    <a:pt x="352" y="44"/>
                  </a:lnTo>
                  <a:lnTo>
                    <a:pt x="220" y="132"/>
                  </a:lnTo>
                  <a:lnTo>
                    <a:pt x="132" y="176"/>
                  </a:lnTo>
                  <a:lnTo>
                    <a:pt x="44" y="352"/>
                  </a:lnTo>
                  <a:lnTo>
                    <a:pt x="0" y="528"/>
                  </a:lnTo>
                  <a:lnTo>
                    <a:pt x="44" y="704"/>
                  </a:lnTo>
                  <a:lnTo>
                    <a:pt x="132" y="836"/>
                  </a:lnTo>
                  <a:lnTo>
                    <a:pt x="264" y="924"/>
                  </a:lnTo>
                  <a:lnTo>
                    <a:pt x="440" y="968"/>
                  </a:lnTo>
                  <a:lnTo>
                    <a:pt x="616" y="924"/>
                  </a:lnTo>
                  <a:lnTo>
                    <a:pt x="792" y="836"/>
                  </a:lnTo>
                  <a:lnTo>
                    <a:pt x="836" y="792"/>
                  </a:lnTo>
                  <a:lnTo>
                    <a:pt x="924" y="616"/>
                  </a:lnTo>
                  <a:lnTo>
                    <a:pt x="968" y="440"/>
                  </a:lnTo>
                  <a:lnTo>
                    <a:pt x="924" y="264"/>
                  </a:lnTo>
                  <a:lnTo>
                    <a:pt x="836" y="132"/>
                  </a:lnTo>
                  <a:lnTo>
                    <a:pt x="704"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2"/>
            <p:cNvSpPr/>
            <p:nvPr/>
          </p:nvSpPr>
          <p:spPr>
            <a:xfrm>
              <a:off x="2649800" y="2607300"/>
              <a:ext cx="24200" cy="22025"/>
            </a:xfrm>
            <a:custGeom>
              <a:avLst/>
              <a:gdLst/>
              <a:ahLst/>
              <a:cxnLst/>
              <a:rect l="l" t="t" r="r" b="b"/>
              <a:pathLst>
                <a:path w="968" h="881" extrusionOk="0">
                  <a:moveTo>
                    <a:pt x="440" y="1"/>
                  </a:moveTo>
                  <a:lnTo>
                    <a:pt x="308" y="45"/>
                  </a:lnTo>
                  <a:lnTo>
                    <a:pt x="132" y="133"/>
                  </a:lnTo>
                  <a:lnTo>
                    <a:pt x="44" y="265"/>
                  </a:lnTo>
                  <a:lnTo>
                    <a:pt x="0" y="441"/>
                  </a:lnTo>
                  <a:lnTo>
                    <a:pt x="44" y="616"/>
                  </a:lnTo>
                  <a:lnTo>
                    <a:pt x="132" y="748"/>
                  </a:lnTo>
                  <a:lnTo>
                    <a:pt x="308" y="880"/>
                  </a:lnTo>
                  <a:lnTo>
                    <a:pt x="704" y="880"/>
                  </a:lnTo>
                  <a:lnTo>
                    <a:pt x="836" y="748"/>
                  </a:lnTo>
                  <a:lnTo>
                    <a:pt x="924" y="616"/>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2"/>
            <p:cNvSpPr/>
            <p:nvPr/>
          </p:nvSpPr>
          <p:spPr>
            <a:xfrm>
              <a:off x="2582700" y="2708475"/>
              <a:ext cx="24225" cy="24225"/>
            </a:xfrm>
            <a:custGeom>
              <a:avLst/>
              <a:gdLst/>
              <a:ahLst/>
              <a:cxnLst/>
              <a:rect l="l" t="t" r="r" b="b"/>
              <a:pathLst>
                <a:path w="969" h="969" extrusionOk="0">
                  <a:moveTo>
                    <a:pt x="353" y="1"/>
                  </a:moveTo>
                  <a:lnTo>
                    <a:pt x="221" y="133"/>
                  </a:lnTo>
                  <a:lnTo>
                    <a:pt x="133" y="177"/>
                  </a:lnTo>
                  <a:lnTo>
                    <a:pt x="45" y="308"/>
                  </a:lnTo>
                  <a:lnTo>
                    <a:pt x="1" y="484"/>
                  </a:lnTo>
                  <a:lnTo>
                    <a:pt x="45" y="660"/>
                  </a:lnTo>
                  <a:lnTo>
                    <a:pt x="133" y="836"/>
                  </a:lnTo>
                  <a:lnTo>
                    <a:pt x="265" y="924"/>
                  </a:lnTo>
                  <a:lnTo>
                    <a:pt x="441" y="968"/>
                  </a:lnTo>
                  <a:lnTo>
                    <a:pt x="617" y="924"/>
                  </a:lnTo>
                  <a:lnTo>
                    <a:pt x="793" y="836"/>
                  </a:lnTo>
                  <a:lnTo>
                    <a:pt x="837" y="748"/>
                  </a:lnTo>
                  <a:lnTo>
                    <a:pt x="924" y="616"/>
                  </a:lnTo>
                  <a:lnTo>
                    <a:pt x="968" y="440"/>
                  </a:lnTo>
                  <a:lnTo>
                    <a:pt x="924" y="264"/>
                  </a:lnTo>
                  <a:lnTo>
                    <a:pt x="837" y="133"/>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2"/>
            <p:cNvSpPr/>
            <p:nvPr/>
          </p:nvSpPr>
          <p:spPr>
            <a:xfrm>
              <a:off x="2684975" y="2785450"/>
              <a:ext cx="24225" cy="23125"/>
            </a:xfrm>
            <a:custGeom>
              <a:avLst/>
              <a:gdLst/>
              <a:ahLst/>
              <a:cxnLst/>
              <a:rect l="l" t="t" r="r" b="b"/>
              <a:pathLst>
                <a:path w="969" h="925" extrusionOk="0">
                  <a:moveTo>
                    <a:pt x="309" y="1"/>
                  </a:moveTo>
                  <a:lnTo>
                    <a:pt x="133" y="133"/>
                  </a:lnTo>
                  <a:lnTo>
                    <a:pt x="45" y="265"/>
                  </a:lnTo>
                  <a:lnTo>
                    <a:pt x="1" y="441"/>
                  </a:lnTo>
                  <a:lnTo>
                    <a:pt x="45" y="617"/>
                  </a:lnTo>
                  <a:lnTo>
                    <a:pt x="133" y="749"/>
                  </a:lnTo>
                  <a:lnTo>
                    <a:pt x="221" y="793"/>
                  </a:lnTo>
                  <a:lnTo>
                    <a:pt x="353" y="925"/>
                  </a:lnTo>
                  <a:lnTo>
                    <a:pt x="704" y="925"/>
                  </a:lnTo>
                  <a:lnTo>
                    <a:pt x="836" y="793"/>
                  </a:lnTo>
                  <a:lnTo>
                    <a:pt x="924" y="661"/>
                  </a:lnTo>
                  <a:lnTo>
                    <a:pt x="968" y="485"/>
                  </a:lnTo>
                  <a:lnTo>
                    <a:pt x="924" y="309"/>
                  </a:lnTo>
                  <a:lnTo>
                    <a:pt x="836" y="177"/>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2"/>
            <p:cNvSpPr/>
            <p:nvPr/>
          </p:nvSpPr>
          <p:spPr>
            <a:xfrm>
              <a:off x="2805950" y="2752475"/>
              <a:ext cx="23125" cy="24200"/>
            </a:xfrm>
            <a:custGeom>
              <a:avLst/>
              <a:gdLst/>
              <a:ahLst/>
              <a:cxnLst/>
              <a:rect l="l" t="t" r="r" b="b"/>
              <a:pathLst>
                <a:path w="925" h="968" extrusionOk="0">
                  <a:moveTo>
                    <a:pt x="484" y="0"/>
                  </a:moveTo>
                  <a:lnTo>
                    <a:pt x="308" y="44"/>
                  </a:lnTo>
                  <a:lnTo>
                    <a:pt x="176" y="132"/>
                  </a:lnTo>
                  <a:lnTo>
                    <a:pt x="132" y="220"/>
                  </a:lnTo>
                  <a:lnTo>
                    <a:pt x="0" y="352"/>
                  </a:lnTo>
                  <a:lnTo>
                    <a:pt x="0" y="528"/>
                  </a:lnTo>
                  <a:lnTo>
                    <a:pt x="0" y="704"/>
                  </a:lnTo>
                  <a:lnTo>
                    <a:pt x="132" y="836"/>
                  </a:lnTo>
                  <a:lnTo>
                    <a:pt x="264" y="968"/>
                  </a:lnTo>
                  <a:lnTo>
                    <a:pt x="616" y="968"/>
                  </a:lnTo>
                  <a:lnTo>
                    <a:pt x="748" y="836"/>
                  </a:lnTo>
                  <a:lnTo>
                    <a:pt x="792" y="792"/>
                  </a:lnTo>
                  <a:lnTo>
                    <a:pt x="924" y="660"/>
                  </a:lnTo>
                  <a:lnTo>
                    <a:pt x="924" y="484"/>
                  </a:lnTo>
                  <a:lnTo>
                    <a:pt x="924" y="308"/>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2"/>
            <p:cNvSpPr/>
            <p:nvPr/>
          </p:nvSpPr>
          <p:spPr>
            <a:xfrm>
              <a:off x="2827950" y="263260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92" y="748"/>
                  </a:lnTo>
                  <a:lnTo>
                    <a:pt x="836" y="616"/>
                  </a:lnTo>
                  <a:lnTo>
                    <a:pt x="880" y="440"/>
                  </a:lnTo>
                  <a:lnTo>
                    <a:pt x="836"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2"/>
            <p:cNvSpPr/>
            <p:nvPr/>
          </p:nvSpPr>
          <p:spPr>
            <a:xfrm>
              <a:off x="2726775" y="2673275"/>
              <a:ext cx="24200" cy="23125"/>
            </a:xfrm>
            <a:custGeom>
              <a:avLst/>
              <a:gdLst/>
              <a:ahLst/>
              <a:cxnLst/>
              <a:rect l="l" t="t" r="r" b="b"/>
              <a:pathLst>
                <a:path w="968" h="925" extrusionOk="0">
                  <a:moveTo>
                    <a:pt x="352" y="1"/>
                  </a:moveTo>
                  <a:lnTo>
                    <a:pt x="220" y="133"/>
                  </a:lnTo>
                  <a:lnTo>
                    <a:pt x="132" y="177"/>
                  </a:lnTo>
                  <a:lnTo>
                    <a:pt x="44" y="309"/>
                  </a:lnTo>
                  <a:lnTo>
                    <a:pt x="0" y="485"/>
                  </a:lnTo>
                  <a:lnTo>
                    <a:pt x="44" y="661"/>
                  </a:lnTo>
                  <a:lnTo>
                    <a:pt x="132" y="837"/>
                  </a:lnTo>
                  <a:lnTo>
                    <a:pt x="308" y="925"/>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2"/>
            <p:cNvSpPr/>
            <p:nvPr/>
          </p:nvSpPr>
          <p:spPr>
            <a:xfrm>
              <a:off x="2735575" y="2731575"/>
              <a:ext cx="22000" cy="23125"/>
            </a:xfrm>
            <a:custGeom>
              <a:avLst/>
              <a:gdLst/>
              <a:ahLst/>
              <a:cxnLst/>
              <a:rect l="l" t="t" r="r" b="b"/>
              <a:pathLst>
                <a:path w="880" h="925" extrusionOk="0">
                  <a:moveTo>
                    <a:pt x="440" y="0"/>
                  </a:moveTo>
                  <a:lnTo>
                    <a:pt x="220" y="44"/>
                  </a:lnTo>
                  <a:lnTo>
                    <a:pt x="88" y="176"/>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2"/>
            <p:cNvSpPr/>
            <p:nvPr/>
          </p:nvSpPr>
          <p:spPr>
            <a:xfrm>
              <a:off x="2739975" y="2608400"/>
              <a:ext cx="22000" cy="23125"/>
            </a:xfrm>
            <a:custGeom>
              <a:avLst/>
              <a:gdLst/>
              <a:ahLst/>
              <a:cxnLst/>
              <a:rect l="l" t="t" r="r" b="b"/>
              <a:pathLst>
                <a:path w="880" h="925" extrusionOk="0">
                  <a:moveTo>
                    <a:pt x="440" y="1"/>
                  </a:moveTo>
                  <a:lnTo>
                    <a:pt x="264" y="45"/>
                  </a:lnTo>
                  <a:lnTo>
                    <a:pt x="132" y="177"/>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2"/>
            <p:cNvSpPr/>
            <p:nvPr/>
          </p:nvSpPr>
          <p:spPr>
            <a:xfrm>
              <a:off x="2862025" y="2530325"/>
              <a:ext cx="23125" cy="24225"/>
            </a:xfrm>
            <a:custGeom>
              <a:avLst/>
              <a:gdLst/>
              <a:ahLst/>
              <a:cxnLst/>
              <a:rect l="l" t="t" r="r" b="b"/>
              <a:pathLst>
                <a:path w="925" h="969" extrusionOk="0">
                  <a:moveTo>
                    <a:pt x="441" y="0"/>
                  </a:moveTo>
                  <a:lnTo>
                    <a:pt x="265" y="44"/>
                  </a:lnTo>
                  <a:lnTo>
                    <a:pt x="133" y="132"/>
                  </a:lnTo>
                  <a:lnTo>
                    <a:pt x="1" y="264"/>
                  </a:lnTo>
                  <a:lnTo>
                    <a:pt x="1" y="440"/>
                  </a:lnTo>
                  <a:lnTo>
                    <a:pt x="1" y="616"/>
                  </a:lnTo>
                  <a:lnTo>
                    <a:pt x="133" y="748"/>
                  </a:lnTo>
                  <a:lnTo>
                    <a:pt x="177" y="836"/>
                  </a:lnTo>
                  <a:lnTo>
                    <a:pt x="309" y="924"/>
                  </a:lnTo>
                  <a:lnTo>
                    <a:pt x="485" y="968"/>
                  </a:lnTo>
                  <a:lnTo>
                    <a:pt x="661" y="924"/>
                  </a:lnTo>
                  <a:lnTo>
                    <a:pt x="793" y="836"/>
                  </a:lnTo>
                  <a:lnTo>
                    <a:pt x="925" y="704"/>
                  </a:lnTo>
                  <a:lnTo>
                    <a:pt x="925" y="528"/>
                  </a:lnTo>
                  <a:lnTo>
                    <a:pt x="925" y="352"/>
                  </a:lnTo>
                  <a:lnTo>
                    <a:pt x="793"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2"/>
            <p:cNvSpPr/>
            <p:nvPr/>
          </p:nvSpPr>
          <p:spPr>
            <a:xfrm>
              <a:off x="2775150" y="2459950"/>
              <a:ext cx="23125" cy="25300"/>
            </a:xfrm>
            <a:custGeom>
              <a:avLst/>
              <a:gdLst/>
              <a:ahLst/>
              <a:cxnLst/>
              <a:rect l="l" t="t" r="r" b="b"/>
              <a:pathLst>
                <a:path w="925" h="1012" extrusionOk="0">
                  <a:moveTo>
                    <a:pt x="397" y="0"/>
                  </a:moveTo>
                  <a:lnTo>
                    <a:pt x="221" y="44"/>
                  </a:lnTo>
                  <a:lnTo>
                    <a:pt x="89" y="176"/>
                  </a:lnTo>
                  <a:lnTo>
                    <a:pt x="1" y="352"/>
                  </a:lnTo>
                  <a:lnTo>
                    <a:pt x="1" y="528"/>
                  </a:lnTo>
                  <a:lnTo>
                    <a:pt x="45" y="660"/>
                  </a:lnTo>
                  <a:lnTo>
                    <a:pt x="133" y="792"/>
                  </a:lnTo>
                  <a:lnTo>
                    <a:pt x="221" y="924"/>
                  </a:lnTo>
                  <a:lnTo>
                    <a:pt x="397" y="1012"/>
                  </a:lnTo>
                  <a:lnTo>
                    <a:pt x="573" y="1012"/>
                  </a:lnTo>
                  <a:lnTo>
                    <a:pt x="749" y="968"/>
                  </a:lnTo>
                  <a:lnTo>
                    <a:pt x="880" y="836"/>
                  </a:lnTo>
                  <a:lnTo>
                    <a:pt x="924" y="704"/>
                  </a:lnTo>
                  <a:lnTo>
                    <a:pt x="924" y="528"/>
                  </a:lnTo>
                  <a:lnTo>
                    <a:pt x="880" y="352"/>
                  </a:lnTo>
                  <a:lnTo>
                    <a:pt x="837" y="220"/>
                  </a:lnTo>
                  <a:lnTo>
                    <a:pt x="705" y="88"/>
                  </a:lnTo>
                  <a:lnTo>
                    <a:pt x="5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2"/>
            <p:cNvSpPr/>
            <p:nvPr/>
          </p:nvSpPr>
          <p:spPr>
            <a:xfrm>
              <a:off x="2680575" y="2429150"/>
              <a:ext cx="24225" cy="23125"/>
            </a:xfrm>
            <a:custGeom>
              <a:avLst/>
              <a:gdLst/>
              <a:ahLst/>
              <a:cxnLst/>
              <a:rect l="l" t="t" r="r" b="b"/>
              <a:pathLst>
                <a:path w="969" h="925"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705" y="880"/>
                  </a:lnTo>
                  <a:lnTo>
                    <a:pt x="836" y="792"/>
                  </a:lnTo>
                  <a:lnTo>
                    <a:pt x="924" y="616"/>
                  </a:lnTo>
                  <a:lnTo>
                    <a:pt x="968" y="440"/>
                  </a:lnTo>
                  <a:lnTo>
                    <a:pt x="924" y="308"/>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2"/>
            <p:cNvSpPr/>
            <p:nvPr/>
          </p:nvSpPr>
          <p:spPr>
            <a:xfrm>
              <a:off x="2662975" y="2473150"/>
              <a:ext cx="22025" cy="25300"/>
            </a:xfrm>
            <a:custGeom>
              <a:avLst/>
              <a:gdLst/>
              <a:ahLst/>
              <a:cxnLst/>
              <a:rect l="l" t="t" r="r" b="b"/>
              <a:pathLst>
                <a:path w="881" h="1012" extrusionOk="0">
                  <a:moveTo>
                    <a:pt x="265" y="0"/>
                  </a:moveTo>
                  <a:lnTo>
                    <a:pt x="133" y="132"/>
                  </a:lnTo>
                  <a:lnTo>
                    <a:pt x="45" y="264"/>
                  </a:lnTo>
                  <a:lnTo>
                    <a:pt x="1" y="440"/>
                  </a:lnTo>
                  <a:lnTo>
                    <a:pt x="1" y="572"/>
                  </a:lnTo>
                  <a:lnTo>
                    <a:pt x="45" y="748"/>
                  </a:lnTo>
                  <a:lnTo>
                    <a:pt x="133" y="880"/>
                  </a:lnTo>
                  <a:lnTo>
                    <a:pt x="265" y="968"/>
                  </a:lnTo>
                  <a:lnTo>
                    <a:pt x="441" y="1012"/>
                  </a:lnTo>
                  <a:lnTo>
                    <a:pt x="617" y="968"/>
                  </a:lnTo>
                  <a:lnTo>
                    <a:pt x="749" y="880"/>
                  </a:lnTo>
                  <a:lnTo>
                    <a:pt x="881" y="748"/>
                  </a:lnTo>
                  <a:lnTo>
                    <a:pt x="881" y="572"/>
                  </a:lnTo>
                  <a:lnTo>
                    <a:pt x="881" y="440"/>
                  </a:lnTo>
                  <a:lnTo>
                    <a:pt x="881"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2"/>
            <p:cNvSpPr/>
            <p:nvPr/>
          </p:nvSpPr>
          <p:spPr>
            <a:xfrm>
              <a:off x="2771850" y="2533625"/>
              <a:ext cx="24225" cy="24225"/>
            </a:xfrm>
            <a:custGeom>
              <a:avLst/>
              <a:gdLst/>
              <a:ahLst/>
              <a:cxnLst/>
              <a:rect l="l" t="t" r="r" b="b"/>
              <a:pathLst>
                <a:path w="969" h="969" extrusionOk="0">
                  <a:moveTo>
                    <a:pt x="441" y="0"/>
                  </a:moveTo>
                  <a:lnTo>
                    <a:pt x="265" y="44"/>
                  </a:lnTo>
                  <a:lnTo>
                    <a:pt x="133" y="132"/>
                  </a:lnTo>
                  <a:lnTo>
                    <a:pt x="45" y="264"/>
                  </a:lnTo>
                  <a:lnTo>
                    <a:pt x="1" y="440"/>
                  </a:lnTo>
                  <a:lnTo>
                    <a:pt x="45" y="616"/>
                  </a:lnTo>
                  <a:lnTo>
                    <a:pt x="133" y="748"/>
                  </a:lnTo>
                  <a:lnTo>
                    <a:pt x="177" y="836"/>
                  </a:lnTo>
                  <a:lnTo>
                    <a:pt x="353" y="924"/>
                  </a:lnTo>
                  <a:lnTo>
                    <a:pt x="529" y="968"/>
                  </a:lnTo>
                  <a:lnTo>
                    <a:pt x="705" y="924"/>
                  </a:lnTo>
                  <a:lnTo>
                    <a:pt x="837" y="836"/>
                  </a:lnTo>
                  <a:lnTo>
                    <a:pt x="925" y="660"/>
                  </a:lnTo>
                  <a:lnTo>
                    <a:pt x="969" y="528"/>
                  </a:lnTo>
                  <a:lnTo>
                    <a:pt x="925" y="352"/>
                  </a:lnTo>
                  <a:lnTo>
                    <a:pt x="837"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2"/>
            <p:cNvSpPr/>
            <p:nvPr/>
          </p:nvSpPr>
          <p:spPr>
            <a:xfrm>
              <a:off x="2786150" y="2626000"/>
              <a:ext cx="23125" cy="24225"/>
            </a:xfrm>
            <a:custGeom>
              <a:avLst/>
              <a:gdLst/>
              <a:ahLst/>
              <a:cxnLst/>
              <a:rect l="l" t="t" r="r" b="b"/>
              <a:pathLst>
                <a:path w="925" h="969" extrusionOk="0">
                  <a:moveTo>
                    <a:pt x="440" y="0"/>
                  </a:moveTo>
                  <a:lnTo>
                    <a:pt x="265" y="44"/>
                  </a:lnTo>
                  <a:lnTo>
                    <a:pt x="133" y="132"/>
                  </a:lnTo>
                  <a:lnTo>
                    <a:pt x="45" y="308"/>
                  </a:lnTo>
                  <a:lnTo>
                    <a:pt x="1" y="484"/>
                  </a:lnTo>
                  <a:lnTo>
                    <a:pt x="1" y="528"/>
                  </a:lnTo>
                  <a:lnTo>
                    <a:pt x="45" y="704"/>
                  </a:lnTo>
                  <a:lnTo>
                    <a:pt x="133" y="836"/>
                  </a:lnTo>
                  <a:lnTo>
                    <a:pt x="265" y="968"/>
                  </a:lnTo>
                  <a:lnTo>
                    <a:pt x="440" y="968"/>
                  </a:lnTo>
                  <a:lnTo>
                    <a:pt x="616" y="924"/>
                  </a:lnTo>
                  <a:lnTo>
                    <a:pt x="792" y="836"/>
                  </a:lnTo>
                  <a:lnTo>
                    <a:pt x="880" y="704"/>
                  </a:lnTo>
                  <a:lnTo>
                    <a:pt x="924" y="528"/>
                  </a:lnTo>
                  <a:lnTo>
                    <a:pt x="924" y="484"/>
                  </a:lnTo>
                  <a:lnTo>
                    <a:pt x="880"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2"/>
            <p:cNvSpPr/>
            <p:nvPr/>
          </p:nvSpPr>
          <p:spPr>
            <a:xfrm>
              <a:off x="2647600" y="2719475"/>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2"/>
            <p:cNvSpPr/>
            <p:nvPr/>
          </p:nvSpPr>
          <p:spPr>
            <a:xfrm>
              <a:off x="2600300" y="2794250"/>
              <a:ext cx="23125" cy="24225"/>
            </a:xfrm>
            <a:custGeom>
              <a:avLst/>
              <a:gdLst/>
              <a:ahLst/>
              <a:cxnLst/>
              <a:rect l="l" t="t" r="r" b="b"/>
              <a:pathLst>
                <a:path w="925" h="969" extrusionOk="0">
                  <a:moveTo>
                    <a:pt x="440" y="1"/>
                  </a:moveTo>
                  <a:lnTo>
                    <a:pt x="264" y="45"/>
                  </a:lnTo>
                  <a:lnTo>
                    <a:pt x="133" y="133"/>
                  </a:lnTo>
                  <a:lnTo>
                    <a:pt x="45" y="309"/>
                  </a:lnTo>
                  <a:lnTo>
                    <a:pt x="1" y="485"/>
                  </a:lnTo>
                  <a:lnTo>
                    <a:pt x="1" y="529"/>
                  </a:lnTo>
                  <a:lnTo>
                    <a:pt x="45" y="704"/>
                  </a:lnTo>
                  <a:lnTo>
                    <a:pt x="133" y="836"/>
                  </a:lnTo>
                  <a:lnTo>
                    <a:pt x="264" y="924"/>
                  </a:lnTo>
                  <a:lnTo>
                    <a:pt x="440" y="968"/>
                  </a:lnTo>
                  <a:lnTo>
                    <a:pt x="616" y="924"/>
                  </a:lnTo>
                  <a:lnTo>
                    <a:pt x="792" y="836"/>
                  </a:lnTo>
                  <a:lnTo>
                    <a:pt x="880" y="704"/>
                  </a:lnTo>
                  <a:lnTo>
                    <a:pt x="924" y="529"/>
                  </a:lnTo>
                  <a:lnTo>
                    <a:pt x="924" y="485"/>
                  </a:lnTo>
                  <a:lnTo>
                    <a:pt x="880" y="309"/>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2"/>
            <p:cNvSpPr/>
            <p:nvPr/>
          </p:nvSpPr>
          <p:spPr>
            <a:xfrm>
              <a:off x="2647600" y="2878925"/>
              <a:ext cx="20900" cy="23125"/>
            </a:xfrm>
            <a:custGeom>
              <a:avLst/>
              <a:gdLst/>
              <a:ahLst/>
              <a:cxnLst/>
              <a:rect l="l" t="t" r="r" b="b"/>
              <a:pathLst>
                <a:path w="836" h="925" extrusionOk="0">
                  <a:moveTo>
                    <a:pt x="440" y="1"/>
                  </a:moveTo>
                  <a:lnTo>
                    <a:pt x="220" y="45"/>
                  </a:lnTo>
                  <a:lnTo>
                    <a:pt x="88" y="177"/>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2"/>
            <p:cNvSpPr/>
            <p:nvPr/>
          </p:nvSpPr>
          <p:spPr>
            <a:xfrm>
              <a:off x="2743275" y="2922925"/>
              <a:ext cx="24200" cy="22025"/>
            </a:xfrm>
            <a:custGeom>
              <a:avLst/>
              <a:gdLst/>
              <a:ahLst/>
              <a:cxnLst/>
              <a:rect l="l" t="t" r="r" b="b"/>
              <a:pathLst>
                <a:path w="968" h="881" extrusionOk="0">
                  <a:moveTo>
                    <a:pt x="440" y="0"/>
                  </a:moveTo>
                  <a:lnTo>
                    <a:pt x="264" y="44"/>
                  </a:lnTo>
                  <a:lnTo>
                    <a:pt x="132" y="132"/>
                  </a:lnTo>
                  <a:lnTo>
                    <a:pt x="0"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2"/>
            <p:cNvSpPr/>
            <p:nvPr/>
          </p:nvSpPr>
          <p:spPr>
            <a:xfrm>
              <a:off x="2771850" y="2807450"/>
              <a:ext cx="22025" cy="22025"/>
            </a:xfrm>
            <a:custGeom>
              <a:avLst/>
              <a:gdLst/>
              <a:ahLst/>
              <a:cxnLst/>
              <a:rect l="l" t="t" r="r" b="b"/>
              <a:pathLst>
                <a:path w="881" h="881" extrusionOk="0">
                  <a:moveTo>
                    <a:pt x="441" y="1"/>
                  </a:moveTo>
                  <a:lnTo>
                    <a:pt x="265" y="45"/>
                  </a:lnTo>
                  <a:lnTo>
                    <a:pt x="133" y="132"/>
                  </a:lnTo>
                  <a:lnTo>
                    <a:pt x="45" y="264"/>
                  </a:lnTo>
                  <a:lnTo>
                    <a:pt x="1" y="440"/>
                  </a:lnTo>
                  <a:lnTo>
                    <a:pt x="45" y="616"/>
                  </a:lnTo>
                  <a:lnTo>
                    <a:pt x="133" y="748"/>
                  </a:lnTo>
                  <a:lnTo>
                    <a:pt x="265" y="880"/>
                  </a:lnTo>
                  <a:lnTo>
                    <a:pt x="661" y="880"/>
                  </a:lnTo>
                  <a:lnTo>
                    <a:pt x="793" y="748"/>
                  </a:lnTo>
                  <a:lnTo>
                    <a:pt x="837" y="616"/>
                  </a:lnTo>
                  <a:lnTo>
                    <a:pt x="881" y="440"/>
                  </a:lnTo>
                  <a:lnTo>
                    <a:pt x="837" y="264"/>
                  </a:lnTo>
                  <a:lnTo>
                    <a:pt x="793" y="132"/>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2"/>
            <p:cNvSpPr/>
            <p:nvPr/>
          </p:nvSpPr>
          <p:spPr>
            <a:xfrm>
              <a:off x="2703675" y="2863525"/>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81"/>
                  </a:lnTo>
                  <a:lnTo>
                    <a:pt x="616" y="881"/>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2"/>
            <p:cNvSpPr/>
            <p:nvPr/>
          </p:nvSpPr>
          <p:spPr>
            <a:xfrm>
              <a:off x="2650900" y="2975700"/>
              <a:ext cx="20900" cy="22025"/>
            </a:xfrm>
            <a:custGeom>
              <a:avLst/>
              <a:gdLst/>
              <a:ahLst/>
              <a:cxnLst/>
              <a:rect l="l" t="t" r="r" b="b"/>
              <a:pathLst>
                <a:path w="836" h="881" extrusionOk="0">
                  <a:moveTo>
                    <a:pt x="396" y="1"/>
                  </a:moveTo>
                  <a:lnTo>
                    <a:pt x="220" y="45"/>
                  </a:lnTo>
                  <a:lnTo>
                    <a:pt x="88" y="133"/>
                  </a:lnTo>
                  <a:lnTo>
                    <a:pt x="0" y="265"/>
                  </a:lnTo>
                  <a:lnTo>
                    <a:pt x="0" y="441"/>
                  </a:lnTo>
                  <a:lnTo>
                    <a:pt x="0" y="617"/>
                  </a:lnTo>
                  <a:lnTo>
                    <a:pt x="88" y="749"/>
                  </a:lnTo>
                  <a:lnTo>
                    <a:pt x="220" y="837"/>
                  </a:lnTo>
                  <a:lnTo>
                    <a:pt x="396" y="881"/>
                  </a:lnTo>
                  <a:lnTo>
                    <a:pt x="616" y="837"/>
                  </a:lnTo>
                  <a:lnTo>
                    <a:pt x="748" y="749"/>
                  </a:lnTo>
                  <a:lnTo>
                    <a:pt x="836" y="617"/>
                  </a:lnTo>
                  <a:lnTo>
                    <a:pt x="836" y="441"/>
                  </a:lnTo>
                  <a:lnTo>
                    <a:pt x="836" y="265"/>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2"/>
            <p:cNvSpPr/>
            <p:nvPr/>
          </p:nvSpPr>
          <p:spPr>
            <a:xfrm>
              <a:off x="2551925" y="2968000"/>
              <a:ext cx="24200" cy="23125"/>
            </a:xfrm>
            <a:custGeom>
              <a:avLst/>
              <a:gdLst/>
              <a:ahLst/>
              <a:cxnLst/>
              <a:rect l="l" t="t" r="r" b="b"/>
              <a:pathLst>
                <a:path w="968" h="925" extrusionOk="0">
                  <a:moveTo>
                    <a:pt x="308" y="1"/>
                  </a:moveTo>
                  <a:lnTo>
                    <a:pt x="132" y="133"/>
                  </a:lnTo>
                  <a:lnTo>
                    <a:pt x="44" y="265"/>
                  </a:lnTo>
                  <a:lnTo>
                    <a:pt x="0" y="441"/>
                  </a:lnTo>
                  <a:lnTo>
                    <a:pt x="44" y="617"/>
                  </a:lnTo>
                  <a:lnTo>
                    <a:pt x="132" y="749"/>
                  </a:lnTo>
                  <a:lnTo>
                    <a:pt x="220" y="837"/>
                  </a:lnTo>
                  <a:lnTo>
                    <a:pt x="352" y="925"/>
                  </a:lnTo>
                  <a:lnTo>
                    <a:pt x="704" y="925"/>
                  </a:lnTo>
                  <a:lnTo>
                    <a:pt x="836" y="837"/>
                  </a:lnTo>
                  <a:lnTo>
                    <a:pt x="968" y="661"/>
                  </a:lnTo>
                  <a:lnTo>
                    <a:pt x="968" y="485"/>
                  </a:lnTo>
                  <a:lnTo>
                    <a:pt x="968" y="309"/>
                  </a:lnTo>
                  <a:lnTo>
                    <a:pt x="836" y="177"/>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2"/>
            <p:cNvSpPr/>
            <p:nvPr/>
          </p:nvSpPr>
          <p:spPr>
            <a:xfrm>
              <a:off x="2572800" y="2864625"/>
              <a:ext cx="24225" cy="23125"/>
            </a:xfrm>
            <a:custGeom>
              <a:avLst/>
              <a:gdLst/>
              <a:ahLst/>
              <a:cxnLst/>
              <a:rect l="l" t="t" r="r" b="b"/>
              <a:pathLst>
                <a:path w="969" h="925" extrusionOk="0">
                  <a:moveTo>
                    <a:pt x="485" y="1"/>
                  </a:moveTo>
                  <a:lnTo>
                    <a:pt x="309" y="45"/>
                  </a:lnTo>
                  <a:lnTo>
                    <a:pt x="133" y="133"/>
                  </a:lnTo>
                  <a:lnTo>
                    <a:pt x="45" y="309"/>
                  </a:lnTo>
                  <a:lnTo>
                    <a:pt x="1" y="485"/>
                  </a:lnTo>
                  <a:lnTo>
                    <a:pt x="45" y="661"/>
                  </a:lnTo>
                  <a:lnTo>
                    <a:pt x="133" y="793"/>
                  </a:lnTo>
                  <a:lnTo>
                    <a:pt x="309" y="881"/>
                  </a:lnTo>
                  <a:lnTo>
                    <a:pt x="485" y="925"/>
                  </a:lnTo>
                  <a:lnTo>
                    <a:pt x="529" y="925"/>
                  </a:lnTo>
                  <a:lnTo>
                    <a:pt x="705" y="881"/>
                  </a:lnTo>
                  <a:lnTo>
                    <a:pt x="837" y="793"/>
                  </a:lnTo>
                  <a:lnTo>
                    <a:pt x="969" y="661"/>
                  </a:lnTo>
                  <a:lnTo>
                    <a:pt x="969" y="485"/>
                  </a:lnTo>
                  <a:lnTo>
                    <a:pt x="925" y="309"/>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2"/>
            <p:cNvSpPr/>
            <p:nvPr/>
          </p:nvSpPr>
          <p:spPr>
            <a:xfrm>
              <a:off x="2611300" y="3062575"/>
              <a:ext cx="23125" cy="23125"/>
            </a:xfrm>
            <a:custGeom>
              <a:avLst/>
              <a:gdLst/>
              <a:ahLst/>
              <a:cxnLst/>
              <a:rect l="l" t="t" r="r" b="b"/>
              <a:pathLst>
                <a:path w="925" h="925" extrusionOk="0">
                  <a:moveTo>
                    <a:pt x="308" y="1"/>
                  </a:moveTo>
                  <a:lnTo>
                    <a:pt x="132" y="133"/>
                  </a:lnTo>
                  <a:lnTo>
                    <a:pt x="44" y="265"/>
                  </a:lnTo>
                  <a:lnTo>
                    <a:pt x="0" y="441"/>
                  </a:lnTo>
                  <a:lnTo>
                    <a:pt x="0" y="485"/>
                  </a:lnTo>
                  <a:lnTo>
                    <a:pt x="44" y="661"/>
                  </a:lnTo>
                  <a:lnTo>
                    <a:pt x="132" y="793"/>
                  </a:lnTo>
                  <a:lnTo>
                    <a:pt x="308" y="925"/>
                  </a:lnTo>
                  <a:lnTo>
                    <a:pt x="616" y="925"/>
                  </a:lnTo>
                  <a:lnTo>
                    <a:pt x="792" y="793"/>
                  </a:lnTo>
                  <a:lnTo>
                    <a:pt x="880" y="661"/>
                  </a:lnTo>
                  <a:lnTo>
                    <a:pt x="924" y="485"/>
                  </a:lnTo>
                  <a:lnTo>
                    <a:pt x="924" y="441"/>
                  </a:lnTo>
                  <a:lnTo>
                    <a:pt x="880" y="265"/>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2"/>
            <p:cNvSpPr/>
            <p:nvPr/>
          </p:nvSpPr>
          <p:spPr>
            <a:xfrm>
              <a:off x="2538725" y="3145050"/>
              <a:ext cx="20900" cy="23125"/>
            </a:xfrm>
            <a:custGeom>
              <a:avLst/>
              <a:gdLst/>
              <a:ahLst/>
              <a:cxnLst/>
              <a:rect l="l" t="t" r="r" b="b"/>
              <a:pathLst>
                <a:path w="836" h="925" extrusionOk="0">
                  <a:moveTo>
                    <a:pt x="440" y="1"/>
                  </a:moveTo>
                  <a:lnTo>
                    <a:pt x="220" y="45"/>
                  </a:lnTo>
                  <a:lnTo>
                    <a:pt x="88" y="133"/>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2"/>
            <p:cNvSpPr/>
            <p:nvPr/>
          </p:nvSpPr>
          <p:spPr>
            <a:xfrm>
              <a:off x="2550825" y="3055975"/>
              <a:ext cx="24200" cy="22025"/>
            </a:xfrm>
            <a:custGeom>
              <a:avLst/>
              <a:gdLst/>
              <a:ahLst/>
              <a:cxnLst/>
              <a:rect l="l" t="t" r="r" b="b"/>
              <a:pathLst>
                <a:path w="968" h="881" extrusionOk="0">
                  <a:moveTo>
                    <a:pt x="440" y="1"/>
                  </a:moveTo>
                  <a:lnTo>
                    <a:pt x="264" y="45"/>
                  </a:lnTo>
                  <a:lnTo>
                    <a:pt x="132" y="133"/>
                  </a:lnTo>
                  <a:lnTo>
                    <a:pt x="44" y="265"/>
                  </a:lnTo>
                  <a:lnTo>
                    <a:pt x="0" y="441"/>
                  </a:lnTo>
                  <a:lnTo>
                    <a:pt x="44" y="617"/>
                  </a:lnTo>
                  <a:lnTo>
                    <a:pt x="132" y="749"/>
                  </a:lnTo>
                  <a:lnTo>
                    <a:pt x="264" y="837"/>
                  </a:lnTo>
                  <a:lnTo>
                    <a:pt x="440" y="881"/>
                  </a:lnTo>
                  <a:lnTo>
                    <a:pt x="528" y="881"/>
                  </a:lnTo>
                  <a:lnTo>
                    <a:pt x="704" y="837"/>
                  </a:lnTo>
                  <a:lnTo>
                    <a:pt x="836" y="749"/>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2"/>
            <p:cNvSpPr/>
            <p:nvPr/>
          </p:nvSpPr>
          <p:spPr>
            <a:xfrm>
              <a:off x="2730075" y="303840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2"/>
            <p:cNvSpPr/>
            <p:nvPr/>
          </p:nvSpPr>
          <p:spPr>
            <a:xfrm>
              <a:off x="2835650" y="2929525"/>
              <a:ext cx="23100" cy="24200"/>
            </a:xfrm>
            <a:custGeom>
              <a:avLst/>
              <a:gdLst/>
              <a:ahLst/>
              <a:cxnLst/>
              <a:rect l="l" t="t" r="r" b="b"/>
              <a:pathLst>
                <a:path w="924" h="968" extrusionOk="0">
                  <a:moveTo>
                    <a:pt x="440" y="0"/>
                  </a:moveTo>
                  <a:lnTo>
                    <a:pt x="308" y="44"/>
                  </a:lnTo>
                  <a:lnTo>
                    <a:pt x="132" y="132"/>
                  </a:lnTo>
                  <a:lnTo>
                    <a:pt x="44" y="264"/>
                  </a:lnTo>
                  <a:lnTo>
                    <a:pt x="0" y="440"/>
                  </a:lnTo>
                  <a:lnTo>
                    <a:pt x="0" y="484"/>
                  </a:lnTo>
                  <a:lnTo>
                    <a:pt x="44" y="660"/>
                  </a:lnTo>
                  <a:lnTo>
                    <a:pt x="132" y="836"/>
                  </a:lnTo>
                  <a:lnTo>
                    <a:pt x="308" y="924"/>
                  </a:lnTo>
                  <a:lnTo>
                    <a:pt x="440" y="968"/>
                  </a:lnTo>
                  <a:lnTo>
                    <a:pt x="616" y="924"/>
                  </a:lnTo>
                  <a:lnTo>
                    <a:pt x="792" y="836"/>
                  </a:lnTo>
                  <a:lnTo>
                    <a:pt x="880" y="660"/>
                  </a:lnTo>
                  <a:lnTo>
                    <a:pt x="924" y="484"/>
                  </a:lnTo>
                  <a:lnTo>
                    <a:pt x="924" y="440"/>
                  </a:lnTo>
                  <a:lnTo>
                    <a:pt x="880" y="264"/>
                  </a:lnTo>
                  <a:lnTo>
                    <a:pt x="792"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2"/>
            <p:cNvSpPr/>
            <p:nvPr/>
          </p:nvSpPr>
          <p:spPr>
            <a:xfrm>
              <a:off x="2805950" y="2849250"/>
              <a:ext cx="23125" cy="22000"/>
            </a:xfrm>
            <a:custGeom>
              <a:avLst/>
              <a:gdLst/>
              <a:ahLst/>
              <a:cxnLst/>
              <a:rect l="l" t="t" r="r" b="b"/>
              <a:pathLst>
                <a:path w="925" h="880" extrusionOk="0">
                  <a:moveTo>
                    <a:pt x="440" y="0"/>
                  </a:moveTo>
                  <a:lnTo>
                    <a:pt x="264" y="44"/>
                  </a:ln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2"/>
            <p:cNvSpPr/>
            <p:nvPr/>
          </p:nvSpPr>
          <p:spPr>
            <a:xfrm>
              <a:off x="2753150" y="2873425"/>
              <a:ext cx="23125" cy="24225"/>
            </a:xfrm>
            <a:custGeom>
              <a:avLst/>
              <a:gdLst/>
              <a:ahLst/>
              <a:cxnLst/>
              <a:rect l="l" t="t" r="r" b="b"/>
              <a:pathLst>
                <a:path w="925" h="969" extrusionOk="0">
                  <a:moveTo>
                    <a:pt x="309" y="1"/>
                  </a:moveTo>
                  <a:lnTo>
                    <a:pt x="177" y="133"/>
                  </a:lnTo>
                  <a:lnTo>
                    <a:pt x="89" y="177"/>
                  </a:lnTo>
                  <a:lnTo>
                    <a:pt x="1" y="309"/>
                  </a:lnTo>
                  <a:lnTo>
                    <a:pt x="1" y="485"/>
                  </a:lnTo>
                  <a:lnTo>
                    <a:pt x="1" y="661"/>
                  </a:lnTo>
                  <a:lnTo>
                    <a:pt x="89" y="837"/>
                  </a:lnTo>
                  <a:lnTo>
                    <a:pt x="265" y="925"/>
                  </a:lnTo>
                  <a:lnTo>
                    <a:pt x="441" y="969"/>
                  </a:lnTo>
                  <a:lnTo>
                    <a:pt x="617" y="925"/>
                  </a:lnTo>
                  <a:lnTo>
                    <a:pt x="749" y="837"/>
                  </a:lnTo>
                  <a:lnTo>
                    <a:pt x="793" y="749"/>
                  </a:lnTo>
                  <a:lnTo>
                    <a:pt x="925" y="617"/>
                  </a:lnTo>
                  <a:lnTo>
                    <a:pt x="925" y="441"/>
                  </a:lnTo>
                  <a:lnTo>
                    <a:pt x="925"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2"/>
            <p:cNvSpPr/>
            <p:nvPr/>
          </p:nvSpPr>
          <p:spPr>
            <a:xfrm>
              <a:off x="2789450" y="3006500"/>
              <a:ext cx="24225" cy="23125"/>
            </a:xfrm>
            <a:custGeom>
              <a:avLst/>
              <a:gdLst/>
              <a:ahLst/>
              <a:cxnLst/>
              <a:rect l="l" t="t" r="r" b="b"/>
              <a:pathLst>
                <a:path w="969" h="925" extrusionOk="0">
                  <a:moveTo>
                    <a:pt x="352" y="0"/>
                  </a:moveTo>
                  <a:lnTo>
                    <a:pt x="177" y="132"/>
                  </a:lnTo>
                  <a:lnTo>
                    <a:pt x="133" y="176"/>
                  </a:lnTo>
                  <a:lnTo>
                    <a:pt x="45" y="308"/>
                  </a:lnTo>
                  <a:lnTo>
                    <a:pt x="1" y="484"/>
                  </a:lnTo>
                  <a:lnTo>
                    <a:pt x="45" y="660"/>
                  </a:lnTo>
                  <a:lnTo>
                    <a:pt x="133" y="792"/>
                  </a:lnTo>
                  <a:lnTo>
                    <a:pt x="265" y="924"/>
                  </a:lnTo>
                  <a:lnTo>
                    <a:pt x="616" y="924"/>
                  </a:lnTo>
                  <a:lnTo>
                    <a:pt x="748" y="792"/>
                  </a:lnTo>
                  <a:lnTo>
                    <a:pt x="836" y="748"/>
                  </a:lnTo>
                  <a:lnTo>
                    <a:pt x="924"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2"/>
            <p:cNvSpPr/>
            <p:nvPr/>
          </p:nvSpPr>
          <p:spPr>
            <a:xfrm>
              <a:off x="2721275" y="2979000"/>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37"/>
                  </a:lnTo>
                  <a:lnTo>
                    <a:pt x="440" y="881"/>
                  </a:lnTo>
                  <a:lnTo>
                    <a:pt x="616" y="837"/>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2"/>
            <p:cNvSpPr/>
            <p:nvPr/>
          </p:nvSpPr>
          <p:spPr>
            <a:xfrm>
              <a:off x="2728975" y="3088975"/>
              <a:ext cx="22000" cy="23125"/>
            </a:xfrm>
            <a:custGeom>
              <a:avLst/>
              <a:gdLst/>
              <a:ahLst/>
              <a:cxnLst/>
              <a:rect l="l" t="t" r="r" b="b"/>
              <a:pathLst>
                <a:path w="880" h="925" extrusionOk="0">
                  <a:moveTo>
                    <a:pt x="440" y="1"/>
                  </a:moveTo>
                  <a:lnTo>
                    <a:pt x="264" y="45"/>
                  </a:lnTo>
                  <a:lnTo>
                    <a:pt x="88" y="133"/>
                  </a:lnTo>
                  <a:lnTo>
                    <a:pt x="44" y="309"/>
                  </a:lnTo>
                  <a:lnTo>
                    <a:pt x="0" y="484"/>
                  </a:lnTo>
                  <a:lnTo>
                    <a:pt x="44" y="616"/>
                  </a:lnTo>
                  <a:lnTo>
                    <a:pt x="88"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2"/>
            <p:cNvSpPr/>
            <p:nvPr/>
          </p:nvSpPr>
          <p:spPr>
            <a:xfrm>
              <a:off x="2655275" y="3050475"/>
              <a:ext cx="22025" cy="23125"/>
            </a:xfrm>
            <a:custGeom>
              <a:avLst/>
              <a:gdLst/>
              <a:ahLst/>
              <a:cxnLst/>
              <a:rect l="l" t="t" r="r" b="b"/>
              <a:pathLst>
                <a:path w="881" h="925" extrusionOk="0">
                  <a:moveTo>
                    <a:pt x="441" y="1"/>
                  </a:moveTo>
                  <a:lnTo>
                    <a:pt x="265" y="45"/>
                  </a:lnTo>
                  <a:lnTo>
                    <a:pt x="89" y="177"/>
                  </a:lnTo>
                  <a:lnTo>
                    <a:pt x="45" y="309"/>
                  </a:lnTo>
                  <a:lnTo>
                    <a:pt x="1" y="485"/>
                  </a:lnTo>
                  <a:lnTo>
                    <a:pt x="45" y="617"/>
                  </a:lnTo>
                  <a:lnTo>
                    <a:pt x="89" y="793"/>
                  </a:lnTo>
                  <a:lnTo>
                    <a:pt x="265" y="881"/>
                  </a:lnTo>
                  <a:lnTo>
                    <a:pt x="441" y="925"/>
                  </a:lnTo>
                  <a:lnTo>
                    <a:pt x="617" y="881"/>
                  </a:lnTo>
                  <a:lnTo>
                    <a:pt x="749" y="793"/>
                  </a:lnTo>
                  <a:lnTo>
                    <a:pt x="837" y="617"/>
                  </a:lnTo>
                  <a:lnTo>
                    <a:pt x="881" y="485"/>
                  </a:lnTo>
                  <a:lnTo>
                    <a:pt x="837" y="309"/>
                  </a:lnTo>
                  <a:lnTo>
                    <a:pt x="749" y="177"/>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2"/>
            <p:cNvSpPr/>
            <p:nvPr/>
          </p:nvSpPr>
          <p:spPr>
            <a:xfrm>
              <a:off x="2645400" y="3159350"/>
              <a:ext cx="22000" cy="24225"/>
            </a:xfrm>
            <a:custGeom>
              <a:avLst/>
              <a:gdLst/>
              <a:ahLst/>
              <a:cxnLst/>
              <a:rect l="l" t="t" r="r" b="b"/>
              <a:pathLst>
                <a:path w="880" h="969" extrusionOk="0">
                  <a:moveTo>
                    <a:pt x="440" y="1"/>
                  </a:moveTo>
                  <a:lnTo>
                    <a:pt x="264" y="45"/>
                  </a:lnTo>
                  <a:lnTo>
                    <a:pt x="132" y="133"/>
                  </a:lnTo>
                  <a:lnTo>
                    <a:pt x="44" y="309"/>
                  </a:lnTo>
                  <a:lnTo>
                    <a:pt x="0" y="485"/>
                  </a:lnTo>
                  <a:lnTo>
                    <a:pt x="0" y="529"/>
                  </a:lnTo>
                  <a:lnTo>
                    <a:pt x="44" y="705"/>
                  </a:lnTo>
                  <a:lnTo>
                    <a:pt x="132" y="837"/>
                  </a:lnTo>
                  <a:lnTo>
                    <a:pt x="264" y="969"/>
                  </a:lnTo>
                  <a:lnTo>
                    <a:pt x="440" y="969"/>
                  </a:lnTo>
                  <a:lnTo>
                    <a:pt x="616" y="925"/>
                  </a:lnTo>
                  <a:lnTo>
                    <a:pt x="748" y="837"/>
                  </a:lnTo>
                  <a:lnTo>
                    <a:pt x="880" y="705"/>
                  </a:lnTo>
                  <a:lnTo>
                    <a:pt x="880" y="529"/>
                  </a:lnTo>
                  <a:lnTo>
                    <a:pt x="880" y="485"/>
                  </a:lnTo>
                  <a:lnTo>
                    <a:pt x="880"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2"/>
            <p:cNvSpPr/>
            <p:nvPr/>
          </p:nvSpPr>
          <p:spPr>
            <a:xfrm>
              <a:off x="2611300" y="3242925"/>
              <a:ext cx="24225" cy="23125"/>
            </a:xfrm>
            <a:custGeom>
              <a:avLst/>
              <a:gdLst/>
              <a:ahLst/>
              <a:cxnLst/>
              <a:rect l="l" t="t" r="r" b="b"/>
              <a:pathLst>
                <a:path w="969" h="925" extrusionOk="0">
                  <a:moveTo>
                    <a:pt x="484" y="1"/>
                  </a:moveTo>
                  <a:lnTo>
                    <a:pt x="308" y="45"/>
                  </a:lnTo>
                  <a:lnTo>
                    <a:pt x="132" y="133"/>
                  </a:lnTo>
                  <a:lnTo>
                    <a:pt x="44" y="265"/>
                  </a:lnTo>
                  <a:lnTo>
                    <a:pt x="0" y="441"/>
                  </a:lnTo>
                  <a:lnTo>
                    <a:pt x="44" y="617"/>
                  </a:lnTo>
                  <a:lnTo>
                    <a:pt x="132" y="793"/>
                  </a:lnTo>
                  <a:lnTo>
                    <a:pt x="308" y="881"/>
                  </a:lnTo>
                  <a:lnTo>
                    <a:pt x="484" y="925"/>
                  </a:lnTo>
                  <a:lnTo>
                    <a:pt x="528" y="925"/>
                  </a:lnTo>
                  <a:lnTo>
                    <a:pt x="704" y="881"/>
                  </a:lnTo>
                  <a:lnTo>
                    <a:pt x="836" y="793"/>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2"/>
            <p:cNvSpPr/>
            <p:nvPr/>
          </p:nvSpPr>
          <p:spPr>
            <a:xfrm>
              <a:off x="2576100" y="3147250"/>
              <a:ext cx="24225" cy="24225"/>
            </a:xfrm>
            <a:custGeom>
              <a:avLst/>
              <a:gdLst/>
              <a:ahLst/>
              <a:cxnLst/>
              <a:rect l="l" t="t" r="r" b="b"/>
              <a:pathLst>
                <a:path w="969" h="969" extrusionOk="0">
                  <a:moveTo>
                    <a:pt x="485" y="1"/>
                  </a:moveTo>
                  <a:lnTo>
                    <a:pt x="309" y="45"/>
                  </a:lnTo>
                  <a:lnTo>
                    <a:pt x="133" y="133"/>
                  </a:lnTo>
                  <a:lnTo>
                    <a:pt x="45" y="265"/>
                  </a:lnTo>
                  <a:lnTo>
                    <a:pt x="1" y="441"/>
                  </a:lnTo>
                  <a:lnTo>
                    <a:pt x="45" y="617"/>
                  </a:lnTo>
                  <a:lnTo>
                    <a:pt x="133" y="749"/>
                  </a:lnTo>
                  <a:lnTo>
                    <a:pt x="221" y="837"/>
                  </a:lnTo>
                  <a:lnTo>
                    <a:pt x="353" y="925"/>
                  </a:lnTo>
                  <a:lnTo>
                    <a:pt x="529" y="969"/>
                  </a:lnTo>
                  <a:lnTo>
                    <a:pt x="705" y="925"/>
                  </a:lnTo>
                  <a:lnTo>
                    <a:pt x="837" y="837"/>
                  </a:lnTo>
                  <a:lnTo>
                    <a:pt x="925" y="661"/>
                  </a:lnTo>
                  <a:lnTo>
                    <a:pt x="969" y="485"/>
                  </a:lnTo>
                  <a:lnTo>
                    <a:pt x="925" y="353"/>
                  </a:lnTo>
                  <a:lnTo>
                    <a:pt x="837" y="177"/>
                  </a:lnTo>
                  <a:lnTo>
                    <a:pt x="793" y="133"/>
                  </a:lnTo>
                  <a:lnTo>
                    <a:pt x="617"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2"/>
            <p:cNvSpPr/>
            <p:nvPr/>
          </p:nvSpPr>
          <p:spPr>
            <a:xfrm>
              <a:off x="2700375" y="3137375"/>
              <a:ext cx="22025" cy="22000"/>
            </a:xfrm>
            <a:custGeom>
              <a:avLst/>
              <a:gdLst/>
              <a:ahLst/>
              <a:cxnLst/>
              <a:rect l="l" t="t" r="r" b="b"/>
              <a:pathLst>
                <a:path w="881" h="880"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2"/>
            <p:cNvSpPr/>
            <p:nvPr/>
          </p:nvSpPr>
          <p:spPr>
            <a:xfrm>
              <a:off x="2651975" y="3108775"/>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2"/>
            <p:cNvSpPr/>
            <p:nvPr/>
          </p:nvSpPr>
          <p:spPr>
            <a:xfrm>
              <a:off x="2549725" y="3209950"/>
              <a:ext cx="23100" cy="22025"/>
            </a:xfrm>
            <a:custGeom>
              <a:avLst/>
              <a:gdLst/>
              <a:ahLst/>
              <a:cxnLst/>
              <a:rect l="l" t="t" r="r" b="b"/>
              <a:pathLst>
                <a:path w="924" h="881" extrusionOk="0">
                  <a:moveTo>
                    <a:pt x="264" y="0"/>
                  </a:move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2"/>
            <p:cNvSpPr/>
            <p:nvPr/>
          </p:nvSpPr>
          <p:spPr>
            <a:xfrm>
              <a:off x="2533225" y="329132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2"/>
            <p:cNvSpPr/>
            <p:nvPr/>
          </p:nvSpPr>
          <p:spPr>
            <a:xfrm>
              <a:off x="2567300" y="3260525"/>
              <a:ext cx="22025" cy="23125"/>
            </a:xfrm>
            <a:custGeom>
              <a:avLst/>
              <a:gdLst/>
              <a:ahLst/>
              <a:cxnLst/>
              <a:rect l="l" t="t" r="r" b="b"/>
              <a:pathLst>
                <a:path w="881"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2"/>
            <p:cNvSpPr/>
            <p:nvPr/>
          </p:nvSpPr>
          <p:spPr>
            <a:xfrm>
              <a:off x="2615700" y="3295725"/>
              <a:ext cx="20925" cy="23125"/>
            </a:xfrm>
            <a:custGeom>
              <a:avLst/>
              <a:gdLst/>
              <a:ahLst/>
              <a:cxnLst/>
              <a:rect l="l" t="t" r="r" b="b"/>
              <a:pathLst>
                <a:path w="837"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2"/>
            <p:cNvSpPr/>
            <p:nvPr/>
          </p:nvSpPr>
          <p:spPr>
            <a:xfrm>
              <a:off x="2683875" y="3233050"/>
              <a:ext cx="22025" cy="24200"/>
            </a:xfrm>
            <a:custGeom>
              <a:avLst/>
              <a:gdLst/>
              <a:ahLst/>
              <a:cxnLst/>
              <a:rect l="l" t="t" r="r" b="b"/>
              <a:pathLst>
                <a:path w="881" h="968"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8" y="836"/>
                  </a:lnTo>
                  <a:lnTo>
                    <a:pt x="836" y="704"/>
                  </a:lnTo>
                  <a:lnTo>
                    <a:pt x="880" y="528"/>
                  </a:lnTo>
                  <a:lnTo>
                    <a:pt x="880" y="484"/>
                  </a:lnTo>
                  <a:lnTo>
                    <a:pt x="836" y="308"/>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2"/>
            <p:cNvSpPr/>
            <p:nvPr/>
          </p:nvSpPr>
          <p:spPr>
            <a:xfrm>
              <a:off x="2747675" y="3168150"/>
              <a:ext cx="24200" cy="24225"/>
            </a:xfrm>
            <a:custGeom>
              <a:avLst/>
              <a:gdLst/>
              <a:ahLst/>
              <a:cxnLst/>
              <a:rect l="l" t="t" r="r" b="b"/>
              <a:pathLst>
                <a:path w="968" h="969" extrusionOk="0">
                  <a:moveTo>
                    <a:pt x="352" y="1"/>
                  </a:moveTo>
                  <a:lnTo>
                    <a:pt x="220" y="133"/>
                  </a:lnTo>
                  <a:lnTo>
                    <a:pt x="132" y="177"/>
                  </a:lnTo>
                  <a:lnTo>
                    <a:pt x="44" y="309"/>
                  </a:lnTo>
                  <a:lnTo>
                    <a:pt x="0" y="485"/>
                  </a:lnTo>
                  <a:lnTo>
                    <a:pt x="44" y="661"/>
                  </a:lnTo>
                  <a:lnTo>
                    <a:pt x="132" y="837"/>
                  </a:lnTo>
                  <a:lnTo>
                    <a:pt x="264" y="925"/>
                  </a:lnTo>
                  <a:lnTo>
                    <a:pt x="440" y="969"/>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2"/>
            <p:cNvSpPr/>
            <p:nvPr/>
          </p:nvSpPr>
          <p:spPr>
            <a:xfrm>
              <a:off x="2875225" y="3201150"/>
              <a:ext cx="20925" cy="23125"/>
            </a:xfrm>
            <a:custGeom>
              <a:avLst/>
              <a:gdLst/>
              <a:ahLst/>
              <a:cxnLst/>
              <a:rect l="l" t="t" r="r" b="b"/>
              <a:pathLst>
                <a:path w="837" h="925" extrusionOk="0">
                  <a:moveTo>
                    <a:pt x="397" y="0"/>
                  </a:moveTo>
                  <a:lnTo>
                    <a:pt x="221" y="44"/>
                  </a:lnTo>
                  <a:lnTo>
                    <a:pt x="89" y="132"/>
                  </a:lnTo>
                  <a:lnTo>
                    <a:pt x="1" y="308"/>
                  </a:lnTo>
                  <a:lnTo>
                    <a:pt x="1" y="440"/>
                  </a:lnTo>
                  <a:lnTo>
                    <a:pt x="1" y="616"/>
                  </a:lnTo>
                  <a:lnTo>
                    <a:pt x="89" y="792"/>
                  </a:lnTo>
                  <a:lnTo>
                    <a:pt x="221" y="880"/>
                  </a:lnTo>
                  <a:lnTo>
                    <a:pt x="397" y="924"/>
                  </a:lnTo>
                  <a:lnTo>
                    <a:pt x="617" y="880"/>
                  </a:lnTo>
                  <a:lnTo>
                    <a:pt x="748" y="792"/>
                  </a:lnTo>
                  <a:lnTo>
                    <a:pt x="836" y="616"/>
                  </a:lnTo>
                  <a:lnTo>
                    <a:pt x="836" y="440"/>
                  </a:lnTo>
                  <a:lnTo>
                    <a:pt x="836" y="308"/>
                  </a:lnTo>
                  <a:lnTo>
                    <a:pt x="748" y="132"/>
                  </a:lnTo>
                  <a:lnTo>
                    <a:pt x="617"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2"/>
            <p:cNvSpPr/>
            <p:nvPr/>
          </p:nvSpPr>
          <p:spPr>
            <a:xfrm>
              <a:off x="2827950" y="3217650"/>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92" y="748"/>
                  </a:lnTo>
                  <a:lnTo>
                    <a:pt x="836" y="616"/>
                  </a:lnTo>
                  <a:lnTo>
                    <a:pt x="880" y="440"/>
                  </a:lnTo>
                  <a:lnTo>
                    <a:pt x="836" y="264"/>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2"/>
            <p:cNvSpPr/>
            <p:nvPr/>
          </p:nvSpPr>
          <p:spPr>
            <a:xfrm>
              <a:off x="2792750" y="3281425"/>
              <a:ext cx="22025" cy="23125"/>
            </a:xfrm>
            <a:custGeom>
              <a:avLst/>
              <a:gdLst/>
              <a:ahLst/>
              <a:cxnLst/>
              <a:rect l="l" t="t" r="r" b="b"/>
              <a:pathLst>
                <a:path w="881" h="925" extrusionOk="0">
                  <a:moveTo>
                    <a:pt x="440" y="1"/>
                  </a:moveTo>
                  <a:lnTo>
                    <a:pt x="264" y="45"/>
                  </a:lnTo>
                  <a:lnTo>
                    <a:pt x="133" y="133"/>
                  </a:lnTo>
                  <a:lnTo>
                    <a:pt x="45" y="308"/>
                  </a:lnTo>
                  <a:lnTo>
                    <a:pt x="1" y="440"/>
                  </a:lnTo>
                  <a:lnTo>
                    <a:pt x="45" y="616"/>
                  </a:lnTo>
                  <a:lnTo>
                    <a:pt x="133" y="748"/>
                  </a:lnTo>
                  <a:lnTo>
                    <a:pt x="264" y="880"/>
                  </a:lnTo>
                  <a:lnTo>
                    <a:pt x="440" y="924"/>
                  </a:lnTo>
                  <a:lnTo>
                    <a:pt x="616" y="880"/>
                  </a:lnTo>
                  <a:lnTo>
                    <a:pt x="792" y="748"/>
                  </a:lnTo>
                  <a:lnTo>
                    <a:pt x="836" y="616"/>
                  </a:lnTo>
                  <a:lnTo>
                    <a:pt x="880" y="440"/>
                  </a:lnTo>
                  <a:lnTo>
                    <a:pt x="836" y="308"/>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2"/>
            <p:cNvSpPr/>
            <p:nvPr/>
          </p:nvSpPr>
          <p:spPr>
            <a:xfrm>
              <a:off x="2743275" y="324732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2"/>
            <p:cNvSpPr/>
            <p:nvPr/>
          </p:nvSpPr>
          <p:spPr>
            <a:xfrm>
              <a:off x="2830150" y="3143975"/>
              <a:ext cx="22000" cy="22000"/>
            </a:xfrm>
            <a:custGeom>
              <a:avLst/>
              <a:gdLst/>
              <a:ahLst/>
              <a:cxnLst/>
              <a:rect l="l" t="t" r="r" b="b"/>
              <a:pathLst>
                <a:path w="880" h="880"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2"/>
            <p:cNvSpPr/>
            <p:nvPr/>
          </p:nvSpPr>
          <p:spPr>
            <a:xfrm>
              <a:off x="2776250" y="309887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6" y="748"/>
                  </a:lnTo>
                  <a:lnTo>
                    <a:pt x="968" y="616"/>
                  </a:lnTo>
                  <a:lnTo>
                    <a:pt x="968" y="440"/>
                  </a:lnTo>
                  <a:lnTo>
                    <a:pt x="924" y="264"/>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2"/>
            <p:cNvSpPr/>
            <p:nvPr/>
          </p:nvSpPr>
          <p:spPr>
            <a:xfrm>
              <a:off x="2834550" y="3042800"/>
              <a:ext cx="22000" cy="24200"/>
            </a:xfrm>
            <a:custGeom>
              <a:avLst/>
              <a:gdLst/>
              <a:ahLst/>
              <a:cxnLst/>
              <a:rect l="l" t="t" r="r" b="b"/>
              <a:pathLst>
                <a:path w="880"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36" y="704"/>
                  </a:lnTo>
                  <a:lnTo>
                    <a:pt x="880" y="528"/>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2"/>
            <p:cNvSpPr/>
            <p:nvPr/>
          </p:nvSpPr>
          <p:spPr>
            <a:xfrm>
              <a:off x="2824650" y="3091175"/>
              <a:ext cx="22000" cy="22025"/>
            </a:xfrm>
            <a:custGeom>
              <a:avLst/>
              <a:gdLst/>
              <a:ahLst/>
              <a:cxnLst/>
              <a:rect l="l" t="t" r="r" b="b"/>
              <a:pathLst>
                <a:path w="880" h="881" extrusionOk="0">
                  <a:moveTo>
                    <a:pt x="440" y="1"/>
                  </a:moveTo>
                  <a:lnTo>
                    <a:pt x="264" y="45"/>
                  </a:lnTo>
                  <a:lnTo>
                    <a:pt x="132" y="133"/>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3"/>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2"/>
            <p:cNvSpPr/>
            <p:nvPr/>
          </p:nvSpPr>
          <p:spPr>
            <a:xfrm>
              <a:off x="2918125" y="3080175"/>
              <a:ext cx="22025" cy="22025"/>
            </a:xfrm>
            <a:custGeom>
              <a:avLst/>
              <a:gdLst/>
              <a:ahLst/>
              <a:cxnLst/>
              <a:rect l="l" t="t" r="r" b="b"/>
              <a:pathLst>
                <a:path w="881" h="881" extrusionOk="0">
                  <a:moveTo>
                    <a:pt x="220" y="1"/>
                  </a:moveTo>
                  <a:lnTo>
                    <a:pt x="88" y="133"/>
                  </a:lnTo>
                  <a:lnTo>
                    <a:pt x="0" y="265"/>
                  </a:lnTo>
                  <a:lnTo>
                    <a:pt x="0" y="441"/>
                  </a:lnTo>
                  <a:lnTo>
                    <a:pt x="0" y="617"/>
                  </a:lnTo>
                  <a:lnTo>
                    <a:pt x="88" y="748"/>
                  </a:lnTo>
                  <a:lnTo>
                    <a:pt x="220" y="836"/>
                  </a:lnTo>
                  <a:lnTo>
                    <a:pt x="440" y="880"/>
                  </a:lnTo>
                  <a:lnTo>
                    <a:pt x="616" y="836"/>
                  </a:lnTo>
                  <a:lnTo>
                    <a:pt x="748" y="748"/>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2"/>
            <p:cNvSpPr/>
            <p:nvPr/>
          </p:nvSpPr>
          <p:spPr>
            <a:xfrm>
              <a:off x="2884025" y="2996600"/>
              <a:ext cx="22025" cy="24225"/>
            </a:xfrm>
            <a:custGeom>
              <a:avLst/>
              <a:gdLst/>
              <a:ahLst/>
              <a:cxnLst/>
              <a:rect l="l" t="t" r="r" b="b"/>
              <a:pathLst>
                <a:path w="881" h="969" extrusionOk="0">
                  <a:moveTo>
                    <a:pt x="440" y="1"/>
                  </a:moveTo>
                  <a:lnTo>
                    <a:pt x="265" y="45"/>
                  </a:lnTo>
                  <a:lnTo>
                    <a:pt x="133" y="133"/>
                  </a:lnTo>
                  <a:lnTo>
                    <a:pt x="45" y="264"/>
                  </a:lnTo>
                  <a:lnTo>
                    <a:pt x="1" y="440"/>
                  </a:lnTo>
                  <a:lnTo>
                    <a:pt x="1" y="528"/>
                  </a:lnTo>
                  <a:lnTo>
                    <a:pt x="45" y="660"/>
                  </a:lnTo>
                  <a:lnTo>
                    <a:pt x="133" y="836"/>
                  </a:lnTo>
                  <a:lnTo>
                    <a:pt x="265" y="924"/>
                  </a:lnTo>
                  <a:lnTo>
                    <a:pt x="440" y="968"/>
                  </a:lnTo>
                  <a:lnTo>
                    <a:pt x="616" y="924"/>
                  </a:lnTo>
                  <a:lnTo>
                    <a:pt x="748" y="836"/>
                  </a:lnTo>
                  <a:lnTo>
                    <a:pt x="880" y="660"/>
                  </a:lnTo>
                  <a:lnTo>
                    <a:pt x="880" y="528"/>
                  </a:lnTo>
                  <a:lnTo>
                    <a:pt x="880" y="440"/>
                  </a:lnTo>
                  <a:lnTo>
                    <a:pt x="880" y="264"/>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2"/>
            <p:cNvSpPr/>
            <p:nvPr/>
          </p:nvSpPr>
          <p:spPr>
            <a:xfrm>
              <a:off x="2837850" y="2979000"/>
              <a:ext cx="22000" cy="22025"/>
            </a:xfrm>
            <a:custGeom>
              <a:avLst/>
              <a:gdLst/>
              <a:ahLst/>
              <a:cxnLst/>
              <a:rect l="l" t="t" r="r" b="b"/>
              <a:pathLst>
                <a:path w="880" h="881" extrusionOk="0">
                  <a:moveTo>
                    <a:pt x="440" y="1"/>
                  </a:moveTo>
                  <a:lnTo>
                    <a:pt x="264" y="45"/>
                  </a:lnTo>
                  <a:lnTo>
                    <a:pt x="88" y="133"/>
                  </a:lnTo>
                  <a:lnTo>
                    <a:pt x="44" y="265"/>
                  </a:lnTo>
                  <a:lnTo>
                    <a:pt x="0" y="441"/>
                  </a:lnTo>
                  <a:lnTo>
                    <a:pt x="44" y="617"/>
                  </a:lnTo>
                  <a:lnTo>
                    <a:pt x="88"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2"/>
            <p:cNvSpPr/>
            <p:nvPr/>
          </p:nvSpPr>
          <p:spPr>
            <a:xfrm>
              <a:off x="2875225" y="3070275"/>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8" y="749"/>
                  </a:lnTo>
                  <a:lnTo>
                    <a:pt x="836" y="617"/>
                  </a:lnTo>
                  <a:lnTo>
                    <a:pt x="836" y="441"/>
                  </a:lnTo>
                  <a:lnTo>
                    <a:pt x="836" y="265"/>
                  </a:lnTo>
                  <a:lnTo>
                    <a:pt x="748"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2"/>
            <p:cNvSpPr/>
            <p:nvPr/>
          </p:nvSpPr>
          <p:spPr>
            <a:xfrm>
              <a:off x="2953300" y="2941625"/>
              <a:ext cx="22025" cy="24200"/>
            </a:xfrm>
            <a:custGeom>
              <a:avLst/>
              <a:gdLst/>
              <a:ahLst/>
              <a:cxnLst/>
              <a:rect l="l" t="t" r="r" b="b"/>
              <a:pathLst>
                <a:path w="881" h="968" extrusionOk="0">
                  <a:moveTo>
                    <a:pt x="441" y="0"/>
                  </a:moveTo>
                  <a:lnTo>
                    <a:pt x="265" y="44"/>
                  </a:lnTo>
                  <a:lnTo>
                    <a:pt x="133" y="132"/>
                  </a:lnTo>
                  <a:lnTo>
                    <a:pt x="1" y="308"/>
                  </a:lnTo>
                  <a:lnTo>
                    <a:pt x="1" y="484"/>
                  </a:lnTo>
                  <a:lnTo>
                    <a:pt x="1" y="528"/>
                  </a:lnTo>
                  <a:lnTo>
                    <a:pt x="1" y="704"/>
                  </a:lnTo>
                  <a:lnTo>
                    <a:pt x="133" y="836"/>
                  </a:lnTo>
                  <a:lnTo>
                    <a:pt x="265" y="924"/>
                  </a:lnTo>
                  <a:lnTo>
                    <a:pt x="441" y="968"/>
                  </a:lnTo>
                  <a:lnTo>
                    <a:pt x="617" y="924"/>
                  </a:lnTo>
                  <a:lnTo>
                    <a:pt x="749" y="836"/>
                  </a:lnTo>
                  <a:lnTo>
                    <a:pt x="837" y="704"/>
                  </a:lnTo>
                  <a:lnTo>
                    <a:pt x="881" y="528"/>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2"/>
            <p:cNvSpPr/>
            <p:nvPr/>
          </p:nvSpPr>
          <p:spPr>
            <a:xfrm>
              <a:off x="2897225" y="2895425"/>
              <a:ext cx="22025" cy="23125"/>
            </a:xfrm>
            <a:custGeom>
              <a:avLst/>
              <a:gdLst/>
              <a:ahLst/>
              <a:cxnLst/>
              <a:rect l="l" t="t" r="r" b="b"/>
              <a:pathLst>
                <a:path w="881" h="925" extrusionOk="0">
                  <a:moveTo>
                    <a:pt x="440" y="1"/>
                  </a:moveTo>
                  <a:lnTo>
                    <a:pt x="220" y="45"/>
                  </a:lnTo>
                  <a:lnTo>
                    <a:pt x="88" y="133"/>
                  </a:lnTo>
                  <a:lnTo>
                    <a:pt x="44" y="309"/>
                  </a:lnTo>
                  <a:lnTo>
                    <a:pt x="0" y="440"/>
                  </a:lnTo>
                  <a:lnTo>
                    <a:pt x="44" y="616"/>
                  </a:lnTo>
                  <a:lnTo>
                    <a:pt x="88" y="748"/>
                  </a:lnTo>
                  <a:lnTo>
                    <a:pt x="220" y="880"/>
                  </a:lnTo>
                  <a:lnTo>
                    <a:pt x="440" y="924"/>
                  </a:lnTo>
                  <a:lnTo>
                    <a:pt x="616" y="880"/>
                  </a:lnTo>
                  <a:lnTo>
                    <a:pt x="748" y="748"/>
                  </a:lnTo>
                  <a:lnTo>
                    <a:pt x="836" y="616"/>
                  </a:lnTo>
                  <a:lnTo>
                    <a:pt x="880" y="440"/>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2"/>
            <p:cNvSpPr/>
            <p:nvPr/>
          </p:nvSpPr>
          <p:spPr>
            <a:xfrm>
              <a:off x="2886225" y="2937225"/>
              <a:ext cx="20925" cy="22000"/>
            </a:xfrm>
            <a:custGeom>
              <a:avLst/>
              <a:gdLst/>
              <a:ahLst/>
              <a:cxnLst/>
              <a:rect l="l" t="t" r="r" b="b"/>
              <a:pathLst>
                <a:path w="837" h="880" extrusionOk="0">
                  <a:moveTo>
                    <a:pt x="440" y="0"/>
                  </a:moveTo>
                  <a:lnTo>
                    <a:pt x="221" y="44"/>
                  </a:lnTo>
                  <a:lnTo>
                    <a:pt x="89" y="132"/>
                  </a:lnTo>
                  <a:lnTo>
                    <a:pt x="1" y="264"/>
                  </a:lnTo>
                  <a:lnTo>
                    <a:pt x="1" y="440"/>
                  </a:lnTo>
                  <a:lnTo>
                    <a:pt x="1" y="616"/>
                  </a:lnTo>
                  <a:lnTo>
                    <a:pt x="89" y="748"/>
                  </a:lnTo>
                  <a:lnTo>
                    <a:pt x="221"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2"/>
            <p:cNvSpPr/>
            <p:nvPr/>
          </p:nvSpPr>
          <p:spPr>
            <a:xfrm>
              <a:off x="2863125" y="2853650"/>
              <a:ext cx="22025" cy="24200"/>
            </a:xfrm>
            <a:custGeom>
              <a:avLst/>
              <a:gdLst/>
              <a:ahLst/>
              <a:cxnLst/>
              <a:rect l="l" t="t" r="r" b="b"/>
              <a:pathLst>
                <a:path w="881"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49" y="836"/>
                  </a:lnTo>
                  <a:lnTo>
                    <a:pt x="881" y="704"/>
                  </a:lnTo>
                  <a:lnTo>
                    <a:pt x="881" y="528"/>
                  </a:lnTo>
                  <a:lnTo>
                    <a:pt x="881" y="440"/>
                  </a:lnTo>
                  <a:lnTo>
                    <a:pt x="881"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2"/>
            <p:cNvSpPr/>
            <p:nvPr/>
          </p:nvSpPr>
          <p:spPr>
            <a:xfrm>
              <a:off x="2884025" y="2775550"/>
              <a:ext cx="22025" cy="22025"/>
            </a:xfrm>
            <a:custGeom>
              <a:avLst/>
              <a:gdLst/>
              <a:ahLst/>
              <a:cxnLst/>
              <a:rect l="l" t="t" r="r" b="b"/>
              <a:pathLst>
                <a:path w="881" h="881" extrusionOk="0">
                  <a:moveTo>
                    <a:pt x="440" y="1"/>
                  </a:moveTo>
                  <a:lnTo>
                    <a:pt x="265" y="45"/>
                  </a:lnTo>
                  <a:lnTo>
                    <a:pt x="133" y="133"/>
                  </a:lnTo>
                  <a:lnTo>
                    <a:pt x="45" y="265"/>
                  </a:lnTo>
                  <a:lnTo>
                    <a:pt x="1" y="441"/>
                  </a:lnTo>
                  <a:lnTo>
                    <a:pt x="45" y="617"/>
                  </a:lnTo>
                  <a:lnTo>
                    <a:pt x="133" y="749"/>
                  </a:lnTo>
                  <a:lnTo>
                    <a:pt x="265" y="837"/>
                  </a:lnTo>
                  <a:lnTo>
                    <a:pt x="440" y="881"/>
                  </a:lnTo>
                  <a:lnTo>
                    <a:pt x="616" y="837"/>
                  </a:lnTo>
                  <a:lnTo>
                    <a:pt x="792" y="749"/>
                  </a:lnTo>
                  <a:lnTo>
                    <a:pt x="836" y="617"/>
                  </a:lnTo>
                  <a:lnTo>
                    <a:pt x="880" y="441"/>
                  </a:lnTo>
                  <a:lnTo>
                    <a:pt x="836" y="265"/>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2"/>
            <p:cNvSpPr/>
            <p:nvPr/>
          </p:nvSpPr>
          <p:spPr>
            <a:xfrm>
              <a:off x="2856525" y="2787650"/>
              <a:ext cx="22025" cy="23125"/>
            </a:xfrm>
            <a:custGeom>
              <a:avLst/>
              <a:gdLst/>
              <a:ahLst/>
              <a:cxnLst/>
              <a:rect l="l" t="t" r="r" b="b"/>
              <a:pathLst>
                <a:path w="881" h="925" extrusionOk="0">
                  <a:moveTo>
                    <a:pt x="441" y="1"/>
                  </a:moveTo>
                  <a:lnTo>
                    <a:pt x="265" y="45"/>
                  </a:lnTo>
                  <a:lnTo>
                    <a:pt x="133" y="177"/>
                  </a:lnTo>
                  <a:lnTo>
                    <a:pt x="45" y="309"/>
                  </a:lnTo>
                  <a:lnTo>
                    <a:pt x="1" y="485"/>
                  </a:lnTo>
                  <a:lnTo>
                    <a:pt x="45" y="617"/>
                  </a:lnTo>
                  <a:lnTo>
                    <a:pt x="133" y="793"/>
                  </a:lnTo>
                  <a:lnTo>
                    <a:pt x="265" y="881"/>
                  </a:lnTo>
                  <a:lnTo>
                    <a:pt x="441" y="924"/>
                  </a:lnTo>
                  <a:lnTo>
                    <a:pt x="661" y="881"/>
                  </a:lnTo>
                  <a:lnTo>
                    <a:pt x="793" y="793"/>
                  </a:lnTo>
                  <a:lnTo>
                    <a:pt x="881" y="617"/>
                  </a:lnTo>
                  <a:lnTo>
                    <a:pt x="881" y="485"/>
                  </a:lnTo>
                  <a:lnTo>
                    <a:pt x="881" y="309"/>
                  </a:lnTo>
                  <a:lnTo>
                    <a:pt x="793" y="177"/>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2"/>
            <p:cNvSpPr/>
            <p:nvPr/>
          </p:nvSpPr>
          <p:spPr>
            <a:xfrm>
              <a:off x="2880725" y="2706275"/>
              <a:ext cx="22025" cy="23125"/>
            </a:xfrm>
            <a:custGeom>
              <a:avLst/>
              <a:gdLst/>
              <a:ahLst/>
              <a:cxnLst/>
              <a:rect l="l" t="t" r="r" b="b"/>
              <a:pathLst>
                <a:path w="881" h="925" extrusionOk="0">
                  <a:moveTo>
                    <a:pt x="441" y="1"/>
                  </a:moveTo>
                  <a:lnTo>
                    <a:pt x="265" y="45"/>
                  </a:lnTo>
                  <a:lnTo>
                    <a:pt x="133" y="133"/>
                  </a:lnTo>
                  <a:lnTo>
                    <a:pt x="45" y="309"/>
                  </a:lnTo>
                  <a:lnTo>
                    <a:pt x="1" y="440"/>
                  </a:lnTo>
                  <a:lnTo>
                    <a:pt x="45" y="616"/>
                  </a:lnTo>
                  <a:lnTo>
                    <a:pt x="133" y="748"/>
                  </a:lnTo>
                  <a:lnTo>
                    <a:pt x="265" y="880"/>
                  </a:lnTo>
                  <a:lnTo>
                    <a:pt x="441" y="924"/>
                  </a:lnTo>
                  <a:lnTo>
                    <a:pt x="660" y="880"/>
                  </a:lnTo>
                  <a:lnTo>
                    <a:pt x="792" y="748"/>
                  </a:lnTo>
                  <a:lnTo>
                    <a:pt x="880" y="616"/>
                  </a:lnTo>
                  <a:lnTo>
                    <a:pt x="880" y="440"/>
                  </a:lnTo>
                  <a:lnTo>
                    <a:pt x="880" y="309"/>
                  </a:lnTo>
                  <a:lnTo>
                    <a:pt x="792" y="133"/>
                  </a:lnTo>
                  <a:lnTo>
                    <a:pt x="660"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2"/>
            <p:cNvSpPr/>
            <p:nvPr/>
          </p:nvSpPr>
          <p:spPr>
            <a:xfrm>
              <a:off x="2831250" y="2687575"/>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2"/>
            <p:cNvSpPr/>
            <p:nvPr/>
          </p:nvSpPr>
          <p:spPr>
            <a:xfrm>
              <a:off x="2892825" y="2653500"/>
              <a:ext cx="20925" cy="23100"/>
            </a:xfrm>
            <a:custGeom>
              <a:avLst/>
              <a:gdLst/>
              <a:ahLst/>
              <a:cxnLst/>
              <a:rect l="l" t="t" r="r" b="b"/>
              <a:pathLst>
                <a:path w="837" h="924" extrusionOk="0">
                  <a:moveTo>
                    <a:pt x="396" y="0"/>
                  </a:moveTo>
                  <a:lnTo>
                    <a:pt x="220" y="44"/>
                  </a:lnTo>
                  <a:lnTo>
                    <a:pt x="88" y="132"/>
                  </a:lnTo>
                  <a:lnTo>
                    <a:pt x="1" y="308"/>
                  </a:lnTo>
                  <a:lnTo>
                    <a:pt x="1" y="440"/>
                  </a:lnTo>
                  <a:lnTo>
                    <a:pt x="1"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2"/>
            <p:cNvSpPr/>
            <p:nvPr/>
          </p:nvSpPr>
          <p:spPr>
            <a:xfrm>
              <a:off x="2871925" y="2593000"/>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9" y="749"/>
                  </a:lnTo>
                  <a:lnTo>
                    <a:pt x="837" y="617"/>
                  </a:lnTo>
                  <a:lnTo>
                    <a:pt x="837" y="441"/>
                  </a:lnTo>
                  <a:lnTo>
                    <a:pt x="837" y="265"/>
                  </a:lnTo>
                  <a:lnTo>
                    <a:pt x="749"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2"/>
            <p:cNvSpPr/>
            <p:nvPr/>
          </p:nvSpPr>
          <p:spPr>
            <a:xfrm>
              <a:off x="2928025" y="2569925"/>
              <a:ext cx="20900" cy="23100"/>
            </a:xfrm>
            <a:custGeom>
              <a:avLst/>
              <a:gdLst/>
              <a:ahLst/>
              <a:cxnLst/>
              <a:rect l="l" t="t" r="r" b="b"/>
              <a:pathLst>
                <a:path w="836"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2"/>
            <p:cNvSpPr/>
            <p:nvPr/>
          </p:nvSpPr>
          <p:spPr>
            <a:xfrm>
              <a:off x="3027000" y="2522625"/>
              <a:ext cx="22000" cy="22025"/>
            </a:xfrm>
            <a:custGeom>
              <a:avLst/>
              <a:gdLst/>
              <a:ahLst/>
              <a:cxnLst/>
              <a:rect l="l" t="t" r="r" b="b"/>
              <a:pathLst>
                <a:path w="880" h="881" extrusionOk="0">
                  <a:moveTo>
                    <a:pt x="440" y="1"/>
                  </a:moveTo>
                  <a:lnTo>
                    <a:pt x="220" y="44"/>
                  </a:lnTo>
                  <a:lnTo>
                    <a:pt x="88" y="132"/>
                  </a:lnTo>
                  <a:lnTo>
                    <a:pt x="44"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2"/>
            <p:cNvSpPr/>
            <p:nvPr/>
          </p:nvSpPr>
          <p:spPr>
            <a:xfrm>
              <a:off x="3075375" y="2546825"/>
              <a:ext cx="20925" cy="22025"/>
            </a:xfrm>
            <a:custGeom>
              <a:avLst/>
              <a:gdLst/>
              <a:ahLst/>
              <a:cxnLst/>
              <a:rect l="l" t="t" r="r" b="b"/>
              <a:pathLst>
                <a:path w="837" h="881" extrusionOk="0">
                  <a:moveTo>
                    <a:pt x="221" y="0"/>
                  </a:moveTo>
                  <a:lnTo>
                    <a:pt x="89" y="132"/>
                  </a:lnTo>
                  <a:lnTo>
                    <a:pt x="1" y="264"/>
                  </a:lnTo>
                  <a:lnTo>
                    <a:pt x="1" y="440"/>
                  </a:lnTo>
                  <a:lnTo>
                    <a:pt x="1" y="616"/>
                  </a:lnTo>
                  <a:lnTo>
                    <a:pt x="89" y="748"/>
                  </a:lnTo>
                  <a:lnTo>
                    <a:pt x="221" y="836"/>
                  </a:lnTo>
                  <a:lnTo>
                    <a:pt x="397" y="880"/>
                  </a:lnTo>
                  <a:lnTo>
                    <a:pt x="616" y="836"/>
                  </a:lnTo>
                  <a:lnTo>
                    <a:pt x="748" y="748"/>
                  </a:lnTo>
                  <a:lnTo>
                    <a:pt x="836" y="616"/>
                  </a:lnTo>
                  <a:lnTo>
                    <a:pt x="836"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2"/>
            <p:cNvSpPr/>
            <p:nvPr/>
          </p:nvSpPr>
          <p:spPr>
            <a:xfrm>
              <a:off x="3058875" y="2646900"/>
              <a:ext cx="22025" cy="23100"/>
            </a:xfrm>
            <a:custGeom>
              <a:avLst/>
              <a:gdLst/>
              <a:ahLst/>
              <a:cxnLst/>
              <a:rect l="l" t="t" r="r" b="b"/>
              <a:pathLst>
                <a:path w="881" h="924" extrusionOk="0">
                  <a:moveTo>
                    <a:pt x="441" y="0"/>
                  </a:moveTo>
                  <a:lnTo>
                    <a:pt x="265" y="44"/>
                  </a:lnTo>
                  <a:lnTo>
                    <a:pt x="89" y="132"/>
                  </a:lnTo>
                  <a:lnTo>
                    <a:pt x="45" y="308"/>
                  </a:lnTo>
                  <a:lnTo>
                    <a:pt x="1" y="484"/>
                  </a:lnTo>
                  <a:lnTo>
                    <a:pt x="45" y="616"/>
                  </a:lnTo>
                  <a:lnTo>
                    <a:pt x="89" y="792"/>
                  </a:lnTo>
                  <a:lnTo>
                    <a:pt x="265" y="880"/>
                  </a:lnTo>
                  <a:lnTo>
                    <a:pt x="441" y="924"/>
                  </a:lnTo>
                  <a:lnTo>
                    <a:pt x="617" y="880"/>
                  </a:lnTo>
                  <a:lnTo>
                    <a:pt x="749" y="792"/>
                  </a:lnTo>
                  <a:lnTo>
                    <a:pt x="837" y="616"/>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2"/>
            <p:cNvSpPr/>
            <p:nvPr/>
          </p:nvSpPr>
          <p:spPr>
            <a:xfrm>
              <a:off x="2972000" y="2696375"/>
              <a:ext cx="22025" cy="24225"/>
            </a:xfrm>
            <a:custGeom>
              <a:avLst/>
              <a:gdLst/>
              <a:ahLst/>
              <a:cxnLst/>
              <a:rect l="l" t="t" r="r" b="b"/>
              <a:pathLst>
                <a:path w="881" h="969" extrusionOk="0">
                  <a:moveTo>
                    <a:pt x="441" y="1"/>
                  </a:moveTo>
                  <a:lnTo>
                    <a:pt x="265" y="45"/>
                  </a:lnTo>
                  <a:lnTo>
                    <a:pt x="133" y="177"/>
                  </a:lnTo>
                  <a:lnTo>
                    <a:pt x="45" y="309"/>
                  </a:lnTo>
                  <a:lnTo>
                    <a:pt x="1" y="485"/>
                  </a:lnTo>
                  <a:lnTo>
                    <a:pt x="1" y="529"/>
                  </a:lnTo>
                  <a:lnTo>
                    <a:pt x="45" y="705"/>
                  </a:lnTo>
                  <a:lnTo>
                    <a:pt x="133" y="836"/>
                  </a:lnTo>
                  <a:lnTo>
                    <a:pt x="265" y="968"/>
                  </a:lnTo>
                  <a:lnTo>
                    <a:pt x="441" y="968"/>
                  </a:lnTo>
                  <a:lnTo>
                    <a:pt x="617" y="924"/>
                  </a:lnTo>
                  <a:lnTo>
                    <a:pt x="748" y="836"/>
                  </a:lnTo>
                  <a:lnTo>
                    <a:pt x="880" y="705"/>
                  </a:lnTo>
                  <a:lnTo>
                    <a:pt x="880" y="529"/>
                  </a:lnTo>
                  <a:lnTo>
                    <a:pt x="880" y="485"/>
                  </a:lnTo>
                  <a:lnTo>
                    <a:pt x="880" y="309"/>
                  </a:lnTo>
                  <a:lnTo>
                    <a:pt x="748"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2"/>
            <p:cNvSpPr/>
            <p:nvPr/>
          </p:nvSpPr>
          <p:spPr>
            <a:xfrm>
              <a:off x="2932425" y="2657900"/>
              <a:ext cx="24200" cy="23100"/>
            </a:xfrm>
            <a:custGeom>
              <a:avLst/>
              <a:gdLst/>
              <a:ahLst/>
              <a:cxnLst/>
              <a:rect l="l" t="t" r="r" b="b"/>
              <a:pathLst>
                <a:path w="968" h="924" extrusionOk="0">
                  <a:moveTo>
                    <a:pt x="440" y="0"/>
                  </a:moveTo>
                  <a:lnTo>
                    <a:pt x="264" y="44"/>
                  </a:lnTo>
                  <a:lnTo>
                    <a:pt x="132" y="176"/>
                  </a:lnTo>
                  <a:lnTo>
                    <a:pt x="0" y="308"/>
                  </a:lnTo>
                  <a:lnTo>
                    <a:pt x="0" y="484"/>
                  </a:lnTo>
                  <a:lnTo>
                    <a:pt x="0" y="660"/>
                  </a:lnTo>
                  <a:lnTo>
                    <a:pt x="132" y="792"/>
                  </a:lnTo>
                  <a:lnTo>
                    <a:pt x="264" y="880"/>
                  </a:lnTo>
                  <a:lnTo>
                    <a:pt x="440" y="924"/>
                  </a:lnTo>
                  <a:lnTo>
                    <a:pt x="484" y="924"/>
                  </a:lnTo>
                  <a:lnTo>
                    <a:pt x="660" y="880"/>
                  </a:lnTo>
                  <a:lnTo>
                    <a:pt x="836" y="792"/>
                  </a:lnTo>
                  <a:lnTo>
                    <a:pt x="924" y="660"/>
                  </a:lnTo>
                  <a:lnTo>
                    <a:pt x="968" y="484"/>
                  </a:lnTo>
                  <a:lnTo>
                    <a:pt x="924" y="308"/>
                  </a:lnTo>
                  <a:lnTo>
                    <a:pt x="792" y="176"/>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2"/>
            <p:cNvSpPr/>
            <p:nvPr/>
          </p:nvSpPr>
          <p:spPr>
            <a:xfrm>
              <a:off x="2988500" y="2602900"/>
              <a:ext cx="24225" cy="22025"/>
            </a:xfrm>
            <a:custGeom>
              <a:avLst/>
              <a:gdLst/>
              <a:ahLst/>
              <a:cxnLst/>
              <a:rect l="l" t="t" r="r" b="b"/>
              <a:pathLst>
                <a:path w="969" h="881" extrusionOk="0">
                  <a:moveTo>
                    <a:pt x="264" y="1"/>
                  </a:moveTo>
                  <a:lnTo>
                    <a:pt x="132" y="133"/>
                  </a:lnTo>
                  <a:lnTo>
                    <a:pt x="1" y="265"/>
                  </a:lnTo>
                  <a:lnTo>
                    <a:pt x="1" y="441"/>
                  </a:lnTo>
                  <a:lnTo>
                    <a:pt x="1" y="617"/>
                  </a:lnTo>
                  <a:lnTo>
                    <a:pt x="132" y="748"/>
                  </a:lnTo>
                  <a:lnTo>
                    <a:pt x="264" y="836"/>
                  </a:lnTo>
                  <a:lnTo>
                    <a:pt x="440" y="880"/>
                  </a:lnTo>
                  <a:lnTo>
                    <a:pt x="484" y="880"/>
                  </a:lnTo>
                  <a:lnTo>
                    <a:pt x="660" y="836"/>
                  </a:lnTo>
                  <a:lnTo>
                    <a:pt x="792" y="748"/>
                  </a:lnTo>
                  <a:lnTo>
                    <a:pt x="924" y="617"/>
                  </a:lnTo>
                  <a:lnTo>
                    <a:pt x="968" y="441"/>
                  </a:lnTo>
                  <a:lnTo>
                    <a:pt x="924" y="265"/>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2"/>
            <p:cNvSpPr/>
            <p:nvPr/>
          </p:nvSpPr>
          <p:spPr>
            <a:xfrm>
              <a:off x="2992900" y="2643600"/>
              <a:ext cx="22025" cy="23100"/>
            </a:xfrm>
            <a:custGeom>
              <a:avLst/>
              <a:gdLst/>
              <a:ahLst/>
              <a:cxnLst/>
              <a:rect l="l" t="t" r="r" b="b"/>
              <a:pathLst>
                <a:path w="881"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2"/>
            <p:cNvSpPr/>
            <p:nvPr/>
          </p:nvSpPr>
          <p:spPr>
            <a:xfrm>
              <a:off x="3036900" y="2597400"/>
              <a:ext cx="20900" cy="23125"/>
            </a:xfrm>
            <a:custGeom>
              <a:avLst/>
              <a:gdLst/>
              <a:ahLst/>
              <a:cxnLst/>
              <a:rect l="l" t="t" r="r" b="b"/>
              <a:pathLst>
                <a:path w="836" h="925" extrusionOk="0">
                  <a:moveTo>
                    <a:pt x="440" y="1"/>
                  </a:moveTo>
                  <a:lnTo>
                    <a:pt x="220" y="45"/>
                  </a:lnTo>
                  <a:lnTo>
                    <a:pt x="88" y="133"/>
                  </a:lnTo>
                  <a:lnTo>
                    <a:pt x="0" y="309"/>
                  </a:lnTo>
                  <a:lnTo>
                    <a:pt x="0" y="441"/>
                  </a:lnTo>
                  <a:lnTo>
                    <a:pt x="0" y="617"/>
                  </a:lnTo>
                  <a:lnTo>
                    <a:pt x="88" y="749"/>
                  </a:lnTo>
                  <a:lnTo>
                    <a:pt x="220" y="880"/>
                  </a:lnTo>
                  <a:lnTo>
                    <a:pt x="440" y="924"/>
                  </a:lnTo>
                  <a:lnTo>
                    <a:pt x="616" y="880"/>
                  </a:lnTo>
                  <a:lnTo>
                    <a:pt x="748" y="749"/>
                  </a:lnTo>
                  <a:lnTo>
                    <a:pt x="836" y="617"/>
                  </a:lnTo>
                  <a:lnTo>
                    <a:pt x="836"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2"/>
            <p:cNvSpPr/>
            <p:nvPr/>
          </p:nvSpPr>
          <p:spPr>
            <a:xfrm>
              <a:off x="2958800" y="2522625"/>
              <a:ext cx="23125" cy="24225"/>
            </a:xfrm>
            <a:custGeom>
              <a:avLst/>
              <a:gdLst/>
              <a:ahLst/>
              <a:cxnLst/>
              <a:rect l="l" t="t" r="r" b="b"/>
              <a:pathLst>
                <a:path w="925" h="969" extrusionOk="0">
                  <a:moveTo>
                    <a:pt x="485" y="1"/>
                  </a:moveTo>
                  <a:lnTo>
                    <a:pt x="309" y="44"/>
                  </a:lnTo>
                  <a:lnTo>
                    <a:pt x="133" y="132"/>
                  </a:lnTo>
                  <a:lnTo>
                    <a:pt x="45" y="264"/>
                  </a:lnTo>
                  <a:lnTo>
                    <a:pt x="1" y="440"/>
                  </a:lnTo>
                  <a:lnTo>
                    <a:pt x="1" y="484"/>
                  </a:lnTo>
                  <a:lnTo>
                    <a:pt x="45" y="660"/>
                  </a:lnTo>
                  <a:lnTo>
                    <a:pt x="133" y="836"/>
                  </a:lnTo>
                  <a:lnTo>
                    <a:pt x="309" y="924"/>
                  </a:lnTo>
                  <a:lnTo>
                    <a:pt x="485" y="968"/>
                  </a:lnTo>
                  <a:lnTo>
                    <a:pt x="661" y="924"/>
                  </a:lnTo>
                  <a:lnTo>
                    <a:pt x="793" y="836"/>
                  </a:lnTo>
                  <a:lnTo>
                    <a:pt x="881" y="660"/>
                  </a:lnTo>
                  <a:lnTo>
                    <a:pt x="925" y="484"/>
                  </a:lnTo>
                  <a:lnTo>
                    <a:pt x="925" y="440"/>
                  </a:lnTo>
                  <a:lnTo>
                    <a:pt x="881" y="264"/>
                  </a:lnTo>
                  <a:lnTo>
                    <a:pt x="793" y="132"/>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2"/>
            <p:cNvSpPr/>
            <p:nvPr/>
          </p:nvSpPr>
          <p:spPr>
            <a:xfrm>
              <a:off x="2902725" y="2477525"/>
              <a:ext cx="24225" cy="22025"/>
            </a:xfrm>
            <a:custGeom>
              <a:avLst/>
              <a:gdLst/>
              <a:ahLst/>
              <a:cxnLst/>
              <a:rect l="l" t="t" r="r" b="b"/>
              <a:pathLst>
                <a:path w="969" h="881" extrusionOk="0">
                  <a:moveTo>
                    <a:pt x="484" y="1"/>
                  </a:moveTo>
                  <a:lnTo>
                    <a:pt x="308" y="45"/>
                  </a:lnTo>
                  <a:lnTo>
                    <a:pt x="132" y="133"/>
                  </a:lnTo>
                  <a:lnTo>
                    <a:pt x="44" y="265"/>
                  </a:lnTo>
                  <a:lnTo>
                    <a:pt x="0" y="441"/>
                  </a:lnTo>
                  <a:lnTo>
                    <a:pt x="44" y="617"/>
                  </a:lnTo>
                  <a:lnTo>
                    <a:pt x="132" y="749"/>
                  </a:lnTo>
                  <a:lnTo>
                    <a:pt x="308" y="881"/>
                  </a:lnTo>
                  <a:lnTo>
                    <a:pt x="704" y="881"/>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2"/>
            <p:cNvSpPr/>
            <p:nvPr/>
          </p:nvSpPr>
          <p:spPr>
            <a:xfrm>
              <a:off x="2851025" y="2474250"/>
              <a:ext cx="20925" cy="22000"/>
            </a:xfrm>
            <a:custGeom>
              <a:avLst/>
              <a:gdLst/>
              <a:ahLst/>
              <a:cxnLst/>
              <a:rect l="l" t="t" r="r" b="b"/>
              <a:pathLst>
                <a:path w="837" h="880" extrusionOk="0">
                  <a:moveTo>
                    <a:pt x="441" y="0"/>
                  </a:moveTo>
                  <a:lnTo>
                    <a:pt x="221" y="44"/>
                  </a:lnTo>
                  <a:lnTo>
                    <a:pt x="89" y="132"/>
                  </a:lnTo>
                  <a:lnTo>
                    <a:pt x="1" y="264"/>
                  </a:lnTo>
                  <a:lnTo>
                    <a:pt x="1" y="440"/>
                  </a:lnTo>
                  <a:lnTo>
                    <a:pt x="1" y="616"/>
                  </a:lnTo>
                  <a:lnTo>
                    <a:pt x="89" y="748"/>
                  </a:lnTo>
                  <a:lnTo>
                    <a:pt x="221" y="880"/>
                  </a:lnTo>
                  <a:lnTo>
                    <a:pt x="617" y="880"/>
                  </a:lnTo>
                  <a:lnTo>
                    <a:pt x="749" y="748"/>
                  </a:lnTo>
                  <a:lnTo>
                    <a:pt x="837" y="616"/>
                  </a:lnTo>
                  <a:lnTo>
                    <a:pt x="837"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2"/>
            <p:cNvSpPr/>
            <p:nvPr/>
          </p:nvSpPr>
          <p:spPr>
            <a:xfrm>
              <a:off x="2922525" y="2434650"/>
              <a:ext cx="22000" cy="24225"/>
            </a:xfrm>
            <a:custGeom>
              <a:avLst/>
              <a:gdLst/>
              <a:ahLst/>
              <a:cxnLst/>
              <a:rect l="l" t="t" r="r" b="b"/>
              <a:pathLst>
                <a:path w="880" h="969" extrusionOk="0">
                  <a:moveTo>
                    <a:pt x="264" y="0"/>
                  </a:moveTo>
                  <a:lnTo>
                    <a:pt x="132" y="132"/>
                  </a:lnTo>
                  <a:lnTo>
                    <a:pt x="44" y="264"/>
                  </a:lnTo>
                  <a:lnTo>
                    <a:pt x="0" y="440"/>
                  </a:lnTo>
                  <a:lnTo>
                    <a:pt x="0" y="484"/>
                  </a:lnTo>
                  <a:lnTo>
                    <a:pt x="44" y="660"/>
                  </a:lnTo>
                  <a:lnTo>
                    <a:pt x="132" y="792"/>
                  </a:lnTo>
                  <a:lnTo>
                    <a:pt x="264" y="924"/>
                  </a:lnTo>
                  <a:lnTo>
                    <a:pt x="440" y="968"/>
                  </a:lnTo>
                  <a:lnTo>
                    <a:pt x="616" y="924"/>
                  </a:lnTo>
                  <a:lnTo>
                    <a:pt x="748" y="792"/>
                  </a:lnTo>
                  <a:lnTo>
                    <a:pt x="880" y="660"/>
                  </a:lnTo>
                  <a:lnTo>
                    <a:pt x="880" y="484"/>
                  </a:lnTo>
                  <a:lnTo>
                    <a:pt x="880" y="440"/>
                  </a:lnTo>
                  <a:lnTo>
                    <a:pt x="880"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2"/>
            <p:cNvSpPr/>
            <p:nvPr/>
          </p:nvSpPr>
          <p:spPr>
            <a:xfrm>
              <a:off x="2824650"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a:off x="2609100" y="2431350"/>
              <a:ext cx="22025" cy="22025"/>
            </a:xfrm>
            <a:custGeom>
              <a:avLst/>
              <a:gdLst/>
              <a:ahLst/>
              <a:cxnLst/>
              <a:rect l="l" t="t" r="r" b="b"/>
              <a:pathLst>
                <a:path w="881"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2"/>
            <p:cNvSpPr/>
            <p:nvPr/>
          </p:nvSpPr>
          <p:spPr>
            <a:xfrm>
              <a:off x="2539825"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a:off x="2533225" y="2529225"/>
              <a:ext cx="22000" cy="22025"/>
            </a:xfrm>
            <a:custGeom>
              <a:avLst/>
              <a:gdLst/>
              <a:ahLst/>
              <a:cxnLst/>
              <a:rect l="l" t="t" r="r" b="b"/>
              <a:pathLst>
                <a:path w="880" h="881" extrusionOk="0">
                  <a:moveTo>
                    <a:pt x="264" y="0"/>
                  </a:move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2"/>
            <p:cNvSpPr/>
            <p:nvPr/>
          </p:nvSpPr>
          <p:spPr>
            <a:xfrm>
              <a:off x="2529925" y="2905325"/>
              <a:ext cx="24225" cy="24225"/>
            </a:xfrm>
            <a:custGeom>
              <a:avLst/>
              <a:gdLst/>
              <a:ahLst/>
              <a:cxnLst/>
              <a:rect l="l" t="t" r="r" b="b"/>
              <a:pathLst>
                <a:path w="969" h="969" extrusionOk="0">
                  <a:moveTo>
                    <a:pt x="528" y="1"/>
                  </a:moveTo>
                  <a:lnTo>
                    <a:pt x="352" y="44"/>
                  </a:lnTo>
                  <a:lnTo>
                    <a:pt x="176" y="132"/>
                  </a:lnTo>
                  <a:lnTo>
                    <a:pt x="132" y="176"/>
                  </a:lnTo>
                  <a:lnTo>
                    <a:pt x="44" y="352"/>
                  </a:lnTo>
                  <a:lnTo>
                    <a:pt x="0" y="484"/>
                  </a:lnTo>
                  <a:lnTo>
                    <a:pt x="44" y="660"/>
                  </a:lnTo>
                  <a:lnTo>
                    <a:pt x="132" y="836"/>
                  </a:lnTo>
                  <a:lnTo>
                    <a:pt x="264" y="924"/>
                  </a:lnTo>
                  <a:lnTo>
                    <a:pt x="440" y="968"/>
                  </a:lnTo>
                  <a:lnTo>
                    <a:pt x="616" y="924"/>
                  </a:lnTo>
                  <a:lnTo>
                    <a:pt x="792" y="836"/>
                  </a:lnTo>
                  <a:lnTo>
                    <a:pt x="836" y="748"/>
                  </a:lnTo>
                  <a:lnTo>
                    <a:pt x="924" y="616"/>
                  </a:lnTo>
                  <a:lnTo>
                    <a:pt x="968" y="440"/>
                  </a:lnTo>
                  <a:lnTo>
                    <a:pt x="924" y="264"/>
                  </a:lnTo>
                  <a:lnTo>
                    <a:pt x="836" y="132"/>
                  </a:lnTo>
                  <a:lnTo>
                    <a:pt x="704" y="44"/>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2"/>
            <p:cNvSpPr/>
            <p:nvPr/>
          </p:nvSpPr>
          <p:spPr>
            <a:xfrm>
              <a:off x="25299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2"/>
            <p:cNvSpPr/>
            <p:nvPr/>
          </p:nvSpPr>
          <p:spPr>
            <a:xfrm>
              <a:off x="2535425" y="2600700"/>
              <a:ext cx="22000" cy="23125"/>
            </a:xfrm>
            <a:custGeom>
              <a:avLst/>
              <a:gdLst/>
              <a:ahLst/>
              <a:cxnLst/>
              <a:rect l="l" t="t" r="r" b="b"/>
              <a:pathLst>
                <a:path w="880" h="925" extrusionOk="0">
                  <a:moveTo>
                    <a:pt x="440" y="1"/>
                  </a:moveTo>
                  <a:lnTo>
                    <a:pt x="220" y="45"/>
                  </a:lnTo>
                  <a:lnTo>
                    <a:pt x="88" y="133"/>
                  </a:lnTo>
                  <a:lnTo>
                    <a:pt x="0" y="309"/>
                  </a:lnTo>
                  <a:lnTo>
                    <a:pt x="0" y="441"/>
                  </a:lnTo>
                  <a:lnTo>
                    <a:pt x="0"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2"/>
            <p:cNvSpPr/>
            <p:nvPr/>
          </p:nvSpPr>
          <p:spPr>
            <a:xfrm>
              <a:off x="2684975" y="3302325"/>
              <a:ext cx="23125" cy="24225"/>
            </a:xfrm>
            <a:custGeom>
              <a:avLst/>
              <a:gdLst/>
              <a:ahLst/>
              <a:cxnLst/>
              <a:rect l="l" t="t" r="r" b="b"/>
              <a:pathLst>
                <a:path w="925" h="969" extrusionOk="0">
                  <a:moveTo>
                    <a:pt x="485" y="0"/>
                  </a:moveTo>
                  <a:lnTo>
                    <a:pt x="309" y="44"/>
                  </a:lnTo>
                  <a:lnTo>
                    <a:pt x="133" y="132"/>
                  </a:lnTo>
                  <a:lnTo>
                    <a:pt x="45" y="264"/>
                  </a:lnTo>
                  <a:lnTo>
                    <a:pt x="1" y="440"/>
                  </a:lnTo>
                  <a:lnTo>
                    <a:pt x="1" y="528"/>
                  </a:lnTo>
                  <a:lnTo>
                    <a:pt x="45" y="704"/>
                  </a:lnTo>
                  <a:lnTo>
                    <a:pt x="133" y="836"/>
                  </a:lnTo>
                  <a:lnTo>
                    <a:pt x="309" y="924"/>
                  </a:lnTo>
                  <a:lnTo>
                    <a:pt x="485" y="968"/>
                  </a:lnTo>
                  <a:lnTo>
                    <a:pt x="616" y="924"/>
                  </a:lnTo>
                  <a:lnTo>
                    <a:pt x="792" y="836"/>
                  </a:lnTo>
                  <a:lnTo>
                    <a:pt x="880" y="704"/>
                  </a:lnTo>
                  <a:lnTo>
                    <a:pt x="924" y="528"/>
                  </a:lnTo>
                  <a:lnTo>
                    <a:pt x="924" y="440"/>
                  </a:lnTo>
                  <a:lnTo>
                    <a:pt x="880" y="264"/>
                  </a:lnTo>
                  <a:lnTo>
                    <a:pt x="792" y="132"/>
                  </a:lnTo>
                  <a:lnTo>
                    <a:pt x="616" y="44"/>
                  </a:lnTo>
                  <a:lnTo>
                    <a:pt x="48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2"/>
            <p:cNvSpPr/>
            <p:nvPr/>
          </p:nvSpPr>
          <p:spPr>
            <a:xfrm>
              <a:off x="2851025" y="3303425"/>
              <a:ext cx="20925" cy="23125"/>
            </a:xfrm>
            <a:custGeom>
              <a:avLst/>
              <a:gdLst/>
              <a:ahLst/>
              <a:cxnLst/>
              <a:rect l="l" t="t" r="r" b="b"/>
              <a:pathLst>
                <a:path w="837" h="925" extrusionOk="0">
                  <a:moveTo>
                    <a:pt x="441" y="0"/>
                  </a:moveTo>
                  <a:lnTo>
                    <a:pt x="221" y="44"/>
                  </a:lnTo>
                  <a:lnTo>
                    <a:pt x="89" y="176"/>
                  </a:lnTo>
                  <a:lnTo>
                    <a:pt x="1" y="308"/>
                  </a:lnTo>
                  <a:lnTo>
                    <a:pt x="1" y="484"/>
                  </a:lnTo>
                  <a:lnTo>
                    <a:pt x="1" y="616"/>
                  </a:lnTo>
                  <a:lnTo>
                    <a:pt x="89" y="792"/>
                  </a:lnTo>
                  <a:lnTo>
                    <a:pt x="221" y="880"/>
                  </a:lnTo>
                  <a:lnTo>
                    <a:pt x="441" y="924"/>
                  </a:lnTo>
                  <a:lnTo>
                    <a:pt x="617" y="880"/>
                  </a:lnTo>
                  <a:lnTo>
                    <a:pt x="749" y="792"/>
                  </a:lnTo>
                  <a:lnTo>
                    <a:pt x="837" y="616"/>
                  </a:lnTo>
                  <a:lnTo>
                    <a:pt x="837" y="484"/>
                  </a:lnTo>
                  <a:lnTo>
                    <a:pt x="837" y="308"/>
                  </a:lnTo>
                  <a:lnTo>
                    <a:pt x="749"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2"/>
            <p:cNvSpPr/>
            <p:nvPr/>
          </p:nvSpPr>
          <p:spPr>
            <a:xfrm>
              <a:off x="2917025" y="3302325"/>
              <a:ext cx="26400" cy="22025"/>
            </a:xfrm>
            <a:custGeom>
              <a:avLst/>
              <a:gdLst/>
              <a:ahLst/>
              <a:cxnLst/>
              <a:rect l="l" t="t" r="r" b="b"/>
              <a:pathLst>
                <a:path w="1056" h="881" extrusionOk="0">
                  <a:moveTo>
                    <a:pt x="484" y="0"/>
                  </a:moveTo>
                  <a:lnTo>
                    <a:pt x="308" y="44"/>
                  </a:lnTo>
                  <a:lnTo>
                    <a:pt x="176" y="132"/>
                  </a:lnTo>
                  <a:lnTo>
                    <a:pt x="44" y="264"/>
                  </a:lnTo>
                  <a:lnTo>
                    <a:pt x="0" y="440"/>
                  </a:lnTo>
                  <a:lnTo>
                    <a:pt x="44" y="616"/>
                  </a:lnTo>
                  <a:lnTo>
                    <a:pt x="176" y="748"/>
                  </a:lnTo>
                  <a:lnTo>
                    <a:pt x="308" y="880"/>
                  </a:lnTo>
                  <a:lnTo>
                    <a:pt x="792" y="880"/>
                  </a:lnTo>
                  <a:lnTo>
                    <a:pt x="924" y="748"/>
                  </a:lnTo>
                  <a:lnTo>
                    <a:pt x="1012" y="616"/>
                  </a:lnTo>
                  <a:lnTo>
                    <a:pt x="1056" y="440"/>
                  </a:lnTo>
                  <a:lnTo>
                    <a:pt x="1012" y="264"/>
                  </a:lnTo>
                  <a:lnTo>
                    <a:pt x="924" y="132"/>
                  </a:lnTo>
                  <a:lnTo>
                    <a:pt x="792" y="44"/>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2"/>
            <p:cNvSpPr/>
            <p:nvPr/>
          </p:nvSpPr>
          <p:spPr>
            <a:xfrm>
              <a:off x="3014900" y="3299025"/>
              <a:ext cx="26400" cy="23125"/>
            </a:xfrm>
            <a:custGeom>
              <a:avLst/>
              <a:gdLst/>
              <a:ahLst/>
              <a:cxnLst/>
              <a:rect l="l" t="t" r="r" b="b"/>
              <a:pathLst>
                <a:path w="1056" h="925" extrusionOk="0">
                  <a:moveTo>
                    <a:pt x="484" y="0"/>
                  </a:moveTo>
                  <a:lnTo>
                    <a:pt x="308" y="44"/>
                  </a:lnTo>
                  <a:lnTo>
                    <a:pt x="132" y="132"/>
                  </a:lnTo>
                  <a:lnTo>
                    <a:pt x="44" y="264"/>
                  </a:lnTo>
                  <a:lnTo>
                    <a:pt x="0" y="440"/>
                  </a:lnTo>
                  <a:lnTo>
                    <a:pt x="44" y="616"/>
                  </a:lnTo>
                  <a:lnTo>
                    <a:pt x="132" y="792"/>
                  </a:lnTo>
                  <a:lnTo>
                    <a:pt x="308" y="880"/>
                  </a:lnTo>
                  <a:lnTo>
                    <a:pt x="484" y="924"/>
                  </a:lnTo>
                  <a:lnTo>
                    <a:pt x="572" y="924"/>
                  </a:lnTo>
                  <a:lnTo>
                    <a:pt x="748" y="880"/>
                  </a:lnTo>
                  <a:lnTo>
                    <a:pt x="924" y="792"/>
                  </a:lnTo>
                  <a:lnTo>
                    <a:pt x="1012" y="616"/>
                  </a:lnTo>
                  <a:lnTo>
                    <a:pt x="1056" y="440"/>
                  </a:lnTo>
                  <a:lnTo>
                    <a:pt x="1012" y="264"/>
                  </a:lnTo>
                  <a:lnTo>
                    <a:pt x="924" y="132"/>
                  </a:lnTo>
                  <a:lnTo>
                    <a:pt x="748"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2"/>
            <p:cNvSpPr/>
            <p:nvPr/>
          </p:nvSpPr>
          <p:spPr>
            <a:xfrm>
              <a:off x="3103975" y="3301225"/>
              <a:ext cx="22025" cy="22025"/>
            </a:xfrm>
            <a:custGeom>
              <a:avLst/>
              <a:gdLst/>
              <a:ahLst/>
              <a:cxnLst/>
              <a:rect l="l" t="t" r="r" b="b"/>
              <a:pathLst>
                <a:path w="881" h="881"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2"/>
            <p:cNvSpPr/>
            <p:nvPr/>
          </p:nvSpPr>
          <p:spPr>
            <a:xfrm>
              <a:off x="3217250" y="3302325"/>
              <a:ext cx="24200" cy="24225"/>
            </a:xfrm>
            <a:custGeom>
              <a:avLst/>
              <a:gdLst/>
              <a:ahLst/>
              <a:cxnLst/>
              <a:rect l="l" t="t" r="r" b="b"/>
              <a:pathLst>
                <a:path w="968" h="969" extrusionOk="0">
                  <a:moveTo>
                    <a:pt x="528" y="0"/>
                  </a:moveTo>
                  <a:lnTo>
                    <a:pt x="352" y="44"/>
                  </a:lnTo>
                  <a:lnTo>
                    <a:pt x="176" y="132"/>
                  </a:lnTo>
                  <a:lnTo>
                    <a:pt x="132" y="176"/>
                  </a:lnTo>
                  <a:lnTo>
                    <a:pt x="44" y="352"/>
                  </a:lnTo>
                  <a:lnTo>
                    <a:pt x="0" y="528"/>
                  </a:lnTo>
                  <a:lnTo>
                    <a:pt x="44" y="704"/>
                  </a:lnTo>
                  <a:lnTo>
                    <a:pt x="132" y="836"/>
                  </a:lnTo>
                  <a:lnTo>
                    <a:pt x="264" y="924"/>
                  </a:lnTo>
                  <a:lnTo>
                    <a:pt x="440" y="968"/>
                  </a:lnTo>
                  <a:lnTo>
                    <a:pt x="616" y="924"/>
                  </a:lnTo>
                  <a:lnTo>
                    <a:pt x="748" y="836"/>
                  </a:lnTo>
                  <a:lnTo>
                    <a:pt x="836" y="748"/>
                  </a:lnTo>
                  <a:lnTo>
                    <a:pt x="924" y="616"/>
                  </a:lnTo>
                  <a:lnTo>
                    <a:pt x="968" y="440"/>
                  </a:lnTo>
                  <a:lnTo>
                    <a:pt x="924" y="264"/>
                  </a:lnTo>
                  <a:lnTo>
                    <a:pt x="836" y="132"/>
                  </a:lnTo>
                  <a:lnTo>
                    <a:pt x="660"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2"/>
            <p:cNvSpPr/>
            <p:nvPr/>
          </p:nvSpPr>
          <p:spPr>
            <a:xfrm>
              <a:off x="3292025" y="3301225"/>
              <a:ext cx="24225" cy="22025"/>
            </a:xfrm>
            <a:custGeom>
              <a:avLst/>
              <a:gdLst/>
              <a:ahLst/>
              <a:cxnLst/>
              <a:rect l="l" t="t" r="r" b="b"/>
              <a:pathLst>
                <a:path w="969" h="881" extrusionOk="0">
                  <a:moveTo>
                    <a:pt x="308" y="0"/>
                  </a:moveTo>
                  <a:lnTo>
                    <a:pt x="132" y="132"/>
                  </a:lnTo>
                  <a:lnTo>
                    <a:pt x="44" y="264"/>
                  </a:lnTo>
                  <a:lnTo>
                    <a:pt x="0" y="440"/>
                  </a:lnTo>
                  <a:lnTo>
                    <a:pt x="44" y="616"/>
                  </a:lnTo>
                  <a:lnTo>
                    <a:pt x="132" y="748"/>
                  </a:lnTo>
                  <a:lnTo>
                    <a:pt x="308" y="836"/>
                  </a:lnTo>
                  <a:lnTo>
                    <a:pt x="484" y="880"/>
                  </a:lnTo>
                  <a:lnTo>
                    <a:pt x="528" y="880"/>
                  </a:lnTo>
                  <a:lnTo>
                    <a:pt x="704" y="836"/>
                  </a:lnTo>
                  <a:lnTo>
                    <a:pt x="836" y="748"/>
                  </a:lnTo>
                  <a:lnTo>
                    <a:pt x="968"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2"/>
            <p:cNvSpPr/>
            <p:nvPr/>
          </p:nvSpPr>
          <p:spPr>
            <a:xfrm>
              <a:off x="3360200" y="3302325"/>
              <a:ext cx="22025" cy="22025"/>
            </a:xfrm>
            <a:custGeom>
              <a:avLst/>
              <a:gdLst/>
              <a:ahLst/>
              <a:cxnLst/>
              <a:rect l="l" t="t" r="r" b="b"/>
              <a:pathLst>
                <a:path w="881" h="881" extrusionOk="0">
                  <a:moveTo>
                    <a:pt x="441" y="0"/>
                  </a:moveTo>
                  <a:lnTo>
                    <a:pt x="221" y="44"/>
                  </a:lnTo>
                  <a:lnTo>
                    <a:pt x="89" y="132"/>
                  </a:lnTo>
                  <a:lnTo>
                    <a:pt x="1" y="264"/>
                  </a:lnTo>
                  <a:lnTo>
                    <a:pt x="1" y="440"/>
                  </a:lnTo>
                  <a:lnTo>
                    <a:pt x="1" y="616"/>
                  </a:lnTo>
                  <a:lnTo>
                    <a:pt x="89" y="748"/>
                  </a:lnTo>
                  <a:lnTo>
                    <a:pt x="221" y="880"/>
                  </a:lnTo>
                  <a:lnTo>
                    <a:pt x="617" y="880"/>
                  </a:lnTo>
                  <a:lnTo>
                    <a:pt x="748" y="748"/>
                  </a:lnTo>
                  <a:lnTo>
                    <a:pt x="836" y="616"/>
                  </a:lnTo>
                  <a:lnTo>
                    <a:pt x="880" y="440"/>
                  </a:lnTo>
                  <a:lnTo>
                    <a:pt x="836" y="264"/>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2"/>
            <p:cNvSpPr/>
            <p:nvPr/>
          </p:nvSpPr>
          <p:spPr>
            <a:xfrm>
              <a:off x="3409700" y="3281425"/>
              <a:ext cx="22000" cy="23125"/>
            </a:xfrm>
            <a:custGeom>
              <a:avLst/>
              <a:gdLst/>
              <a:ahLst/>
              <a:cxnLst/>
              <a:rect l="l" t="t" r="r" b="b"/>
              <a:pathLst>
                <a:path w="880" h="925" extrusionOk="0">
                  <a:moveTo>
                    <a:pt x="440" y="1"/>
                  </a:moveTo>
                  <a:lnTo>
                    <a:pt x="264" y="45"/>
                  </a:lnTo>
                  <a:lnTo>
                    <a:pt x="88" y="133"/>
                  </a:lnTo>
                  <a:lnTo>
                    <a:pt x="44" y="308"/>
                  </a:lnTo>
                  <a:lnTo>
                    <a:pt x="0" y="440"/>
                  </a:lnTo>
                  <a:lnTo>
                    <a:pt x="44" y="616"/>
                  </a:lnTo>
                  <a:lnTo>
                    <a:pt x="88"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2"/>
            <p:cNvSpPr/>
            <p:nvPr/>
          </p:nvSpPr>
          <p:spPr>
            <a:xfrm>
              <a:off x="3409700" y="3182450"/>
              <a:ext cx="22000" cy="27525"/>
            </a:xfrm>
            <a:custGeom>
              <a:avLst/>
              <a:gdLst/>
              <a:ahLst/>
              <a:cxnLst/>
              <a:rect l="l" t="t" r="r" b="b"/>
              <a:pathLst>
                <a:path w="880" h="1101" extrusionOk="0">
                  <a:moveTo>
                    <a:pt x="440" y="1"/>
                  </a:moveTo>
                  <a:lnTo>
                    <a:pt x="264" y="45"/>
                  </a:lnTo>
                  <a:lnTo>
                    <a:pt x="132" y="133"/>
                  </a:lnTo>
                  <a:lnTo>
                    <a:pt x="0" y="265"/>
                  </a:lnTo>
                  <a:lnTo>
                    <a:pt x="0" y="440"/>
                  </a:lnTo>
                  <a:lnTo>
                    <a:pt x="0" y="616"/>
                  </a:lnTo>
                  <a:lnTo>
                    <a:pt x="0" y="792"/>
                  </a:lnTo>
                  <a:lnTo>
                    <a:pt x="132" y="968"/>
                  </a:lnTo>
                  <a:lnTo>
                    <a:pt x="264" y="1056"/>
                  </a:lnTo>
                  <a:lnTo>
                    <a:pt x="440" y="1100"/>
                  </a:lnTo>
                  <a:lnTo>
                    <a:pt x="616" y="1056"/>
                  </a:lnTo>
                  <a:lnTo>
                    <a:pt x="748" y="968"/>
                  </a:lnTo>
                  <a:lnTo>
                    <a:pt x="836" y="792"/>
                  </a:lnTo>
                  <a:lnTo>
                    <a:pt x="880" y="616"/>
                  </a:lnTo>
                  <a:lnTo>
                    <a:pt x="880" y="440"/>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2"/>
            <p:cNvSpPr/>
            <p:nvPr/>
          </p:nvSpPr>
          <p:spPr>
            <a:xfrm>
              <a:off x="3406400" y="3113175"/>
              <a:ext cx="24200" cy="23125"/>
            </a:xfrm>
            <a:custGeom>
              <a:avLst/>
              <a:gdLst/>
              <a:ahLst/>
              <a:cxnLst/>
              <a:rect l="l" t="t" r="r" b="b"/>
              <a:pathLst>
                <a:path w="968" h="925" extrusionOk="0">
                  <a:moveTo>
                    <a:pt x="440" y="0"/>
                  </a:moveTo>
                  <a:lnTo>
                    <a:pt x="264" y="44"/>
                  </a:lnTo>
                  <a:lnTo>
                    <a:pt x="132" y="132"/>
                  </a:lnTo>
                  <a:lnTo>
                    <a:pt x="0" y="264"/>
                  </a:lnTo>
                  <a:lnTo>
                    <a:pt x="0" y="440"/>
                  </a:lnTo>
                  <a:lnTo>
                    <a:pt x="44" y="616"/>
                  </a:lnTo>
                  <a:lnTo>
                    <a:pt x="132" y="792"/>
                  </a:lnTo>
                  <a:lnTo>
                    <a:pt x="264" y="880"/>
                  </a:lnTo>
                  <a:lnTo>
                    <a:pt x="440" y="924"/>
                  </a:lnTo>
                  <a:lnTo>
                    <a:pt x="484" y="924"/>
                  </a:lnTo>
                  <a:lnTo>
                    <a:pt x="660" y="880"/>
                  </a:lnTo>
                  <a:lnTo>
                    <a:pt x="836" y="792"/>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2"/>
            <p:cNvSpPr/>
            <p:nvPr/>
          </p:nvSpPr>
          <p:spPr>
            <a:xfrm>
              <a:off x="3409700" y="3029600"/>
              <a:ext cx="22000" cy="23100"/>
            </a:xfrm>
            <a:custGeom>
              <a:avLst/>
              <a:gdLst/>
              <a:ahLst/>
              <a:cxnLst/>
              <a:rect l="l" t="t" r="r" b="b"/>
              <a:pathLst>
                <a:path w="880" h="924" extrusionOk="0">
                  <a:moveTo>
                    <a:pt x="440" y="0"/>
                  </a:moveTo>
                  <a:lnTo>
                    <a:pt x="264" y="44"/>
                  </a:lnTo>
                  <a:lnTo>
                    <a:pt x="88" y="176"/>
                  </a:lnTo>
                  <a:lnTo>
                    <a:pt x="44" y="308"/>
                  </a:lnTo>
                  <a:lnTo>
                    <a:pt x="0" y="484"/>
                  </a:lnTo>
                  <a:lnTo>
                    <a:pt x="44" y="616"/>
                  </a:lnTo>
                  <a:lnTo>
                    <a:pt x="88" y="792"/>
                  </a:lnTo>
                  <a:lnTo>
                    <a:pt x="264"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2"/>
            <p:cNvSpPr/>
            <p:nvPr/>
          </p:nvSpPr>
          <p:spPr>
            <a:xfrm>
              <a:off x="3409700" y="2951525"/>
              <a:ext cx="22000" cy="22000"/>
            </a:xfrm>
            <a:custGeom>
              <a:avLst/>
              <a:gdLst/>
              <a:ahLst/>
              <a:cxnLst/>
              <a:rect l="l" t="t" r="r" b="b"/>
              <a:pathLst>
                <a:path w="880" h="880" extrusionOk="0">
                  <a:moveTo>
                    <a:pt x="440" y="0"/>
                  </a:moveTo>
                  <a:lnTo>
                    <a:pt x="264" y="44"/>
                  </a:lnTo>
                  <a:lnTo>
                    <a:pt x="88" y="132"/>
                  </a:lnTo>
                  <a:lnTo>
                    <a:pt x="44" y="264"/>
                  </a:lnTo>
                  <a:lnTo>
                    <a:pt x="0" y="440"/>
                  </a:lnTo>
                  <a:lnTo>
                    <a:pt x="44" y="616"/>
                  </a:lnTo>
                  <a:lnTo>
                    <a:pt x="88" y="748"/>
                  </a:lnTo>
                  <a:lnTo>
                    <a:pt x="264"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2"/>
            <p:cNvSpPr/>
            <p:nvPr/>
          </p:nvSpPr>
          <p:spPr>
            <a:xfrm>
              <a:off x="3406400" y="284925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2"/>
            <p:cNvSpPr/>
            <p:nvPr/>
          </p:nvSpPr>
          <p:spPr>
            <a:xfrm>
              <a:off x="3408600" y="2740375"/>
              <a:ext cx="20900" cy="22000"/>
            </a:xfrm>
            <a:custGeom>
              <a:avLst/>
              <a:gdLst/>
              <a:ahLst/>
              <a:cxnLst/>
              <a:rect l="l" t="t" r="r" b="b"/>
              <a:pathLst>
                <a:path w="836" h="880"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2"/>
            <p:cNvSpPr/>
            <p:nvPr/>
          </p:nvSpPr>
          <p:spPr>
            <a:xfrm>
              <a:off x="3407500" y="2653500"/>
              <a:ext cx="25300" cy="26400"/>
            </a:xfrm>
            <a:custGeom>
              <a:avLst/>
              <a:gdLst/>
              <a:ahLst/>
              <a:cxnLst/>
              <a:rect l="l" t="t" r="r" b="b"/>
              <a:pathLst>
                <a:path w="1012" h="1056" extrusionOk="0">
                  <a:moveTo>
                    <a:pt x="440" y="0"/>
                  </a:moveTo>
                  <a:lnTo>
                    <a:pt x="264" y="44"/>
                  </a:lnTo>
                  <a:lnTo>
                    <a:pt x="132" y="132"/>
                  </a:lnTo>
                  <a:lnTo>
                    <a:pt x="44" y="308"/>
                  </a:lnTo>
                  <a:lnTo>
                    <a:pt x="0" y="484"/>
                  </a:lnTo>
                  <a:lnTo>
                    <a:pt x="44" y="616"/>
                  </a:lnTo>
                  <a:lnTo>
                    <a:pt x="132" y="792"/>
                  </a:lnTo>
                  <a:lnTo>
                    <a:pt x="264" y="924"/>
                  </a:lnTo>
                  <a:lnTo>
                    <a:pt x="396" y="1012"/>
                  </a:lnTo>
                  <a:lnTo>
                    <a:pt x="572" y="1056"/>
                  </a:lnTo>
                  <a:lnTo>
                    <a:pt x="748" y="1012"/>
                  </a:lnTo>
                  <a:lnTo>
                    <a:pt x="880" y="924"/>
                  </a:lnTo>
                  <a:lnTo>
                    <a:pt x="1012" y="748"/>
                  </a:lnTo>
                  <a:lnTo>
                    <a:pt x="1012" y="616"/>
                  </a:lnTo>
                  <a:lnTo>
                    <a:pt x="1012"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2"/>
            <p:cNvSpPr/>
            <p:nvPr/>
          </p:nvSpPr>
          <p:spPr>
            <a:xfrm>
              <a:off x="3406400" y="2572100"/>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2"/>
            <p:cNvSpPr/>
            <p:nvPr/>
          </p:nvSpPr>
          <p:spPr>
            <a:xfrm>
              <a:off x="3405300" y="2432450"/>
              <a:ext cx="20900" cy="23125"/>
            </a:xfrm>
            <a:custGeom>
              <a:avLst/>
              <a:gdLst/>
              <a:ahLst/>
              <a:cxnLst/>
              <a:rect l="l" t="t" r="r" b="b"/>
              <a:pathLst>
                <a:path w="836" h="925" extrusionOk="0">
                  <a:moveTo>
                    <a:pt x="440" y="0"/>
                  </a:moveTo>
                  <a:lnTo>
                    <a:pt x="220" y="44"/>
                  </a:lnTo>
                  <a:lnTo>
                    <a:pt x="88" y="132"/>
                  </a:lnTo>
                  <a:lnTo>
                    <a:pt x="0" y="308"/>
                  </a:lnTo>
                  <a:lnTo>
                    <a:pt x="0" y="440"/>
                  </a:lnTo>
                  <a:lnTo>
                    <a:pt x="0" y="616"/>
                  </a:lnTo>
                  <a:lnTo>
                    <a:pt x="88" y="748"/>
                  </a:lnTo>
                  <a:lnTo>
                    <a:pt x="220" y="880"/>
                  </a:lnTo>
                  <a:lnTo>
                    <a:pt x="440" y="924"/>
                  </a:lnTo>
                  <a:lnTo>
                    <a:pt x="616" y="880"/>
                  </a:lnTo>
                  <a:lnTo>
                    <a:pt x="748" y="748"/>
                  </a:lnTo>
                  <a:lnTo>
                    <a:pt x="836" y="616"/>
                  </a:lnTo>
                  <a:lnTo>
                    <a:pt x="836"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2"/>
            <p:cNvSpPr/>
            <p:nvPr/>
          </p:nvSpPr>
          <p:spPr>
            <a:xfrm>
              <a:off x="3017100" y="2431350"/>
              <a:ext cx="24200" cy="22025"/>
            </a:xfrm>
            <a:custGeom>
              <a:avLst/>
              <a:gdLst/>
              <a:ahLst/>
              <a:cxnLst/>
              <a:rect l="l" t="t" r="r" b="b"/>
              <a:pathLst>
                <a:path w="968" h="881" extrusionOk="0">
                  <a:moveTo>
                    <a:pt x="264" y="0"/>
                  </a:moveTo>
                  <a:lnTo>
                    <a:pt x="132" y="132"/>
                  </a:lnTo>
                  <a:lnTo>
                    <a:pt x="44"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2"/>
            <p:cNvSpPr/>
            <p:nvPr/>
          </p:nvSpPr>
          <p:spPr>
            <a:xfrm>
              <a:off x="3120475" y="2431350"/>
              <a:ext cx="23100" cy="24225"/>
            </a:xfrm>
            <a:custGeom>
              <a:avLst/>
              <a:gdLst/>
              <a:ahLst/>
              <a:cxnLst/>
              <a:rect l="l" t="t" r="r" b="b"/>
              <a:pathLst>
                <a:path w="924" h="969" extrusionOk="0">
                  <a:moveTo>
                    <a:pt x="484" y="0"/>
                  </a:moveTo>
                  <a:lnTo>
                    <a:pt x="308" y="44"/>
                  </a:lnTo>
                  <a:lnTo>
                    <a:pt x="176" y="132"/>
                  </a:lnTo>
                  <a:lnTo>
                    <a:pt x="44" y="264"/>
                  </a:lnTo>
                  <a:lnTo>
                    <a:pt x="0" y="440"/>
                  </a:lnTo>
                  <a:lnTo>
                    <a:pt x="0" y="484"/>
                  </a:lnTo>
                  <a:lnTo>
                    <a:pt x="44" y="660"/>
                  </a:lnTo>
                  <a:lnTo>
                    <a:pt x="176" y="836"/>
                  </a:lnTo>
                  <a:lnTo>
                    <a:pt x="308" y="924"/>
                  </a:lnTo>
                  <a:lnTo>
                    <a:pt x="484" y="968"/>
                  </a:lnTo>
                  <a:lnTo>
                    <a:pt x="660" y="924"/>
                  </a:lnTo>
                  <a:lnTo>
                    <a:pt x="792" y="836"/>
                  </a:lnTo>
                  <a:lnTo>
                    <a:pt x="880" y="660"/>
                  </a:lnTo>
                  <a:lnTo>
                    <a:pt x="924" y="484"/>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2"/>
            <p:cNvSpPr/>
            <p:nvPr/>
          </p:nvSpPr>
          <p:spPr>
            <a:xfrm>
              <a:off x="3207350" y="2429150"/>
              <a:ext cx="23100" cy="24225"/>
            </a:xfrm>
            <a:custGeom>
              <a:avLst/>
              <a:gdLst/>
              <a:ahLst/>
              <a:cxnLst/>
              <a:rect l="l" t="t" r="r" b="b"/>
              <a:pathLst>
                <a:path w="924" h="969"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92" y="836"/>
                  </a:lnTo>
                  <a:lnTo>
                    <a:pt x="880" y="704"/>
                  </a:lnTo>
                  <a:lnTo>
                    <a:pt x="924" y="528"/>
                  </a:lnTo>
                  <a:lnTo>
                    <a:pt x="924" y="440"/>
                  </a:lnTo>
                  <a:lnTo>
                    <a:pt x="880"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2"/>
            <p:cNvSpPr/>
            <p:nvPr/>
          </p:nvSpPr>
          <p:spPr>
            <a:xfrm>
              <a:off x="3317325" y="2429150"/>
              <a:ext cx="20900" cy="23125"/>
            </a:xfrm>
            <a:custGeom>
              <a:avLst/>
              <a:gdLst/>
              <a:ahLst/>
              <a:cxnLst/>
              <a:rect l="l" t="t" r="r" b="b"/>
              <a:pathLst>
                <a:path w="836"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2"/>
            <p:cNvSpPr/>
            <p:nvPr/>
          </p:nvSpPr>
          <p:spPr>
            <a:xfrm>
              <a:off x="2968700" y="2474250"/>
              <a:ext cx="23125" cy="24200"/>
            </a:xfrm>
            <a:custGeom>
              <a:avLst/>
              <a:gdLst/>
              <a:ahLst/>
              <a:cxnLst/>
              <a:rect l="l" t="t" r="r" b="b"/>
              <a:pathLst>
                <a:path w="925"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93" y="836"/>
                  </a:lnTo>
                  <a:lnTo>
                    <a:pt x="880" y="704"/>
                  </a:lnTo>
                  <a:lnTo>
                    <a:pt x="924" y="528"/>
                  </a:lnTo>
                  <a:lnTo>
                    <a:pt x="924" y="440"/>
                  </a:lnTo>
                  <a:lnTo>
                    <a:pt x="880" y="264"/>
                  </a:lnTo>
                  <a:lnTo>
                    <a:pt x="793"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2"/>
            <p:cNvSpPr/>
            <p:nvPr/>
          </p:nvSpPr>
          <p:spPr>
            <a:xfrm>
              <a:off x="3062175" y="2477525"/>
              <a:ext cx="24225" cy="22025"/>
            </a:xfrm>
            <a:custGeom>
              <a:avLst/>
              <a:gdLst/>
              <a:ahLst/>
              <a:cxnLst/>
              <a:rect l="l" t="t" r="r" b="b"/>
              <a:pathLst>
                <a:path w="969" h="881" extrusionOk="0">
                  <a:moveTo>
                    <a:pt x="441" y="1"/>
                  </a:moveTo>
                  <a:lnTo>
                    <a:pt x="265" y="45"/>
                  </a:lnTo>
                  <a:lnTo>
                    <a:pt x="133" y="133"/>
                  </a:lnTo>
                  <a:lnTo>
                    <a:pt x="1" y="265"/>
                  </a:lnTo>
                  <a:lnTo>
                    <a:pt x="1" y="441"/>
                  </a:lnTo>
                  <a:lnTo>
                    <a:pt x="1" y="617"/>
                  </a:lnTo>
                  <a:lnTo>
                    <a:pt x="133" y="749"/>
                  </a:lnTo>
                  <a:lnTo>
                    <a:pt x="265" y="881"/>
                  </a:lnTo>
                  <a:lnTo>
                    <a:pt x="661" y="881"/>
                  </a:lnTo>
                  <a:lnTo>
                    <a:pt x="793" y="749"/>
                  </a:lnTo>
                  <a:lnTo>
                    <a:pt x="925" y="617"/>
                  </a:lnTo>
                  <a:lnTo>
                    <a:pt x="968" y="441"/>
                  </a:lnTo>
                  <a:lnTo>
                    <a:pt x="925"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2"/>
            <p:cNvSpPr/>
            <p:nvPr/>
          </p:nvSpPr>
          <p:spPr>
            <a:xfrm>
              <a:off x="3165550" y="2496225"/>
              <a:ext cx="24225" cy="24225"/>
            </a:xfrm>
            <a:custGeom>
              <a:avLst/>
              <a:gdLst/>
              <a:ahLst/>
              <a:cxnLst/>
              <a:rect l="l" t="t" r="r" b="b"/>
              <a:pathLst>
                <a:path w="969" h="969" extrusionOk="0">
                  <a:moveTo>
                    <a:pt x="529" y="1"/>
                  </a:moveTo>
                  <a:lnTo>
                    <a:pt x="353" y="45"/>
                  </a:lnTo>
                  <a:lnTo>
                    <a:pt x="221" y="133"/>
                  </a:lnTo>
                  <a:lnTo>
                    <a:pt x="133" y="221"/>
                  </a:lnTo>
                  <a:lnTo>
                    <a:pt x="45" y="353"/>
                  </a:lnTo>
                  <a:lnTo>
                    <a:pt x="1" y="529"/>
                  </a:lnTo>
                  <a:lnTo>
                    <a:pt x="45" y="705"/>
                  </a:lnTo>
                  <a:lnTo>
                    <a:pt x="133" y="837"/>
                  </a:lnTo>
                  <a:lnTo>
                    <a:pt x="309" y="969"/>
                  </a:lnTo>
                  <a:lnTo>
                    <a:pt x="617" y="969"/>
                  </a:lnTo>
                  <a:lnTo>
                    <a:pt x="792" y="837"/>
                  </a:lnTo>
                  <a:lnTo>
                    <a:pt x="836" y="793"/>
                  </a:lnTo>
                  <a:lnTo>
                    <a:pt x="924" y="617"/>
                  </a:lnTo>
                  <a:lnTo>
                    <a:pt x="968" y="485"/>
                  </a:lnTo>
                  <a:lnTo>
                    <a:pt x="924" y="309"/>
                  </a:lnTo>
                  <a:lnTo>
                    <a:pt x="836" y="133"/>
                  </a:lnTo>
                  <a:lnTo>
                    <a:pt x="704"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2"/>
            <p:cNvSpPr/>
            <p:nvPr/>
          </p:nvSpPr>
          <p:spPr>
            <a:xfrm>
              <a:off x="3132575" y="26007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8"/>
                  </a:lnTo>
                  <a:lnTo>
                    <a:pt x="264"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2"/>
            <p:cNvSpPr/>
            <p:nvPr/>
          </p:nvSpPr>
          <p:spPr>
            <a:xfrm>
              <a:off x="3113875" y="2492925"/>
              <a:ext cx="20900" cy="23125"/>
            </a:xfrm>
            <a:custGeom>
              <a:avLst/>
              <a:gdLst/>
              <a:ahLst/>
              <a:cxnLst/>
              <a:rect l="l" t="t" r="r" b="b"/>
              <a:pathLst>
                <a:path w="836" h="925" extrusionOk="0">
                  <a:moveTo>
                    <a:pt x="396" y="1"/>
                  </a:moveTo>
                  <a:lnTo>
                    <a:pt x="220" y="45"/>
                  </a:lnTo>
                  <a:lnTo>
                    <a:pt x="88" y="177"/>
                  </a:lnTo>
                  <a:lnTo>
                    <a:pt x="0" y="309"/>
                  </a:lnTo>
                  <a:lnTo>
                    <a:pt x="0" y="485"/>
                  </a:lnTo>
                  <a:lnTo>
                    <a:pt x="0" y="617"/>
                  </a:lnTo>
                  <a:lnTo>
                    <a:pt x="88" y="793"/>
                  </a:lnTo>
                  <a:lnTo>
                    <a:pt x="220" y="881"/>
                  </a:lnTo>
                  <a:lnTo>
                    <a:pt x="396" y="925"/>
                  </a:lnTo>
                  <a:lnTo>
                    <a:pt x="616" y="881"/>
                  </a:lnTo>
                  <a:lnTo>
                    <a:pt x="748" y="793"/>
                  </a:lnTo>
                  <a:lnTo>
                    <a:pt x="836" y="617"/>
                  </a:lnTo>
                  <a:lnTo>
                    <a:pt x="836" y="485"/>
                  </a:lnTo>
                  <a:lnTo>
                    <a:pt x="836" y="309"/>
                  </a:lnTo>
                  <a:lnTo>
                    <a:pt x="748" y="177"/>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2"/>
            <p:cNvSpPr/>
            <p:nvPr/>
          </p:nvSpPr>
          <p:spPr>
            <a:xfrm>
              <a:off x="3263425" y="2562225"/>
              <a:ext cx="22025" cy="23100"/>
            </a:xfrm>
            <a:custGeom>
              <a:avLst/>
              <a:gdLst/>
              <a:ahLst/>
              <a:cxnLst/>
              <a:rect l="l" t="t" r="r" b="b"/>
              <a:pathLst>
                <a:path w="881" h="924" extrusionOk="0">
                  <a:moveTo>
                    <a:pt x="441" y="0"/>
                  </a:moveTo>
                  <a:lnTo>
                    <a:pt x="265" y="44"/>
                  </a:lnTo>
                  <a:lnTo>
                    <a:pt x="133" y="132"/>
                  </a:lnTo>
                  <a:lnTo>
                    <a:pt x="45" y="308"/>
                  </a:lnTo>
                  <a:lnTo>
                    <a:pt x="1" y="440"/>
                  </a:lnTo>
                  <a:lnTo>
                    <a:pt x="45" y="616"/>
                  </a:lnTo>
                  <a:lnTo>
                    <a:pt x="133" y="748"/>
                  </a:lnTo>
                  <a:lnTo>
                    <a:pt x="265" y="880"/>
                  </a:lnTo>
                  <a:lnTo>
                    <a:pt x="441" y="924"/>
                  </a:lnTo>
                  <a:lnTo>
                    <a:pt x="660" y="880"/>
                  </a:lnTo>
                  <a:lnTo>
                    <a:pt x="792" y="748"/>
                  </a:lnTo>
                  <a:lnTo>
                    <a:pt x="880" y="616"/>
                  </a:lnTo>
                  <a:lnTo>
                    <a:pt x="880" y="440"/>
                  </a:lnTo>
                  <a:lnTo>
                    <a:pt x="880" y="308"/>
                  </a:lnTo>
                  <a:lnTo>
                    <a:pt x="792" y="132"/>
                  </a:lnTo>
                  <a:lnTo>
                    <a:pt x="660"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2"/>
            <p:cNvSpPr/>
            <p:nvPr/>
          </p:nvSpPr>
          <p:spPr>
            <a:xfrm>
              <a:off x="3268925" y="2475325"/>
              <a:ext cx="22025" cy="23125"/>
            </a:xfrm>
            <a:custGeom>
              <a:avLst/>
              <a:gdLst/>
              <a:ahLst/>
              <a:cxnLst/>
              <a:rect l="l" t="t" r="r" b="b"/>
              <a:pathLst>
                <a:path w="881" h="925" extrusionOk="0">
                  <a:moveTo>
                    <a:pt x="440" y="1"/>
                  </a:moveTo>
                  <a:lnTo>
                    <a:pt x="221" y="45"/>
                  </a:lnTo>
                  <a:lnTo>
                    <a:pt x="89" y="177"/>
                  </a:lnTo>
                  <a:lnTo>
                    <a:pt x="1" y="309"/>
                  </a:lnTo>
                  <a:lnTo>
                    <a:pt x="1" y="485"/>
                  </a:lnTo>
                  <a:lnTo>
                    <a:pt x="1" y="617"/>
                  </a:lnTo>
                  <a:lnTo>
                    <a:pt x="89" y="793"/>
                  </a:lnTo>
                  <a:lnTo>
                    <a:pt x="221"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2"/>
            <p:cNvSpPr/>
            <p:nvPr/>
          </p:nvSpPr>
          <p:spPr>
            <a:xfrm>
              <a:off x="3209550" y="2506125"/>
              <a:ext cx="22000" cy="23125"/>
            </a:xfrm>
            <a:custGeom>
              <a:avLst/>
              <a:gdLst/>
              <a:ahLst/>
              <a:cxnLst/>
              <a:rect l="l" t="t" r="r" b="b"/>
              <a:pathLst>
                <a:path w="880" h="925" extrusionOk="0">
                  <a:moveTo>
                    <a:pt x="440" y="1"/>
                  </a:moveTo>
                  <a:lnTo>
                    <a:pt x="220" y="45"/>
                  </a:lnTo>
                  <a:lnTo>
                    <a:pt x="88" y="133"/>
                  </a:lnTo>
                  <a:lnTo>
                    <a:pt x="44" y="309"/>
                  </a:lnTo>
                  <a:lnTo>
                    <a:pt x="0" y="441"/>
                  </a:lnTo>
                  <a:lnTo>
                    <a:pt x="44"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2"/>
            <p:cNvSpPr/>
            <p:nvPr/>
          </p:nvSpPr>
          <p:spPr>
            <a:xfrm>
              <a:off x="3329400" y="2464350"/>
              <a:ext cx="24225" cy="23100"/>
            </a:xfrm>
            <a:custGeom>
              <a:avLst/>
              <a:gdLst/>
              <a:ahLst/>
              <a:cxnLst/>
              <a:rect l="l" t="t" r="r" b="b"/>
              <a:pathLst>
                <a:path w="969" h="924"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661" y="880"/>
                  </a:lnTo>
                  <a:lnTo>
                    <a:pt x="837" y="792"/>
                  </a:lnTo>
                  <a:lnTo>
                    <a:pt x="925" y="616"/>
                  </a:lnTo>
                  <a:lnTo>
                    <a:pt x="969" y="440"/>
                  </a:lnTo>
                  <a:lnTo>
                    <a:pt x="925" y="308"/>
                  </a:lnTo>
                  <a:lnTo>
                    <a:pt x="837" y="132"/>
                  </a:lnTo>
                  <a:lnTo>
                    <a:pt x="661"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2"/>
            <p:cNvSpPr/>
            <p:nvPr/>
          </p:nvSpPr>
          <p:spPr>
            <a:xfrm>
              <a:off x="3387700" y="2502825"/>
              <a:ext cx="20925" cy="23125"/>
            </a:xfrm>
            <a:custGeom>
              <a:avLst/>
              <a:gdLst/>
              <a:ahLst/>
              <a:cxnLst/>
              <a:rect l="l" t="t" r="r" b="b"/>
              <a:pathLst>
                <a:path w="837" h="925" extrusionOk="0">
                  <a:moveTo>
                    <a:pt x="396" y="1"/>
                  </a:moveTo>
                  <a:lnTo>
                    <a:pt x="220" y="45"/>
                  </a:lnTo>
                  <a:lnTo>
                    <a:pt x="88" y="133"/>
                  </a:lnTo>
                  <a:lnTo>
                    <a:pt x="0" y="309"/>
                  </a:lnTo>
                  <a:lnTo>
                    <a:pt x="0" y="441"/>
                  </a:lnTo>
                  <a:lnTo>
                    <a:pt x="0" y="617"/>
                  </a:lnTo>
                  <a:lnTo>
                    <a:pt x="88" y="749"/>
                  </a:lnTo>
                  <a:lnTo>
                    <a:pt x="220" y="880"/>
                  </a:lnTo>
                  <a:lnTo>
                    <a:pt x="396" y="924"/>
                  </a:lnTo>
                  <a:lnTo>
                    <a:pt x="616" y="880"/>
                  </a:lnTo>
                  <a:lnTo>
                    <a:pt x="748" y="749"/>
                  </a:lnTo>
                  <a:lnTo>
                    <a:pt x="836" y="617"/>
                  </a:lnTo>
                  <a:lnTo>
                    <a:pt x="836" y="441"/>
                  </a:lnTo>
                  <a:lnTo>
                    <a:pt x="836" y="309"/>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2"/>
            <p:cNvSpPr/>
            <p:nvPr/>
          </p:nvSpPr>
          <p:spPr>
            <a:xfrm>
              <a:off x="3304125" y="2510525"/>
              <a:ext cx="22025" cy="24225"/>
            </a:xfrm>
            <a:custGeom>
              <a:avLst/>
              <a:gdLst/>
              <a:ahLst/>
              <a:cxnLst/>
              <a:rect l="l" t="t" r="r" b="b"/>
              <a:pathLst>
                <a:path w="881" h="969" extrusionOk="0">
                  <a:moveTo>
                    <a:pt x="440" y="1"/>
                  </a:moveTo>
                  <a:lnTo>
                    <a:pt x="264" y="45"/>
                  </a:lnTo>
                  <a:lnTo>
                    <a:pt x="132" y="177"/>
                  </a:lnTo>
                  <a:lnTo>
                    <a:pt x="0" y="309"/>
                  </a:lnTo>
                  <a:lnTo>
                    <a:pt x="0" y="485"/>
                  </a:lnTo>
                  <a:lnTo>
                    <a:pt x="0" y="528"/>
                  </a:lnTo>
                  <a:lnTo>
                    <a:pt x="0" y="704"/>
                  </a:lnTo>
                  <a:lnTo>
                    <a:pt x="132" y="836"/>
                  </a:lnTo>
                  <a:lnTo>
                    <a:pt x="264" y="968"/>
                  </a:lnTo>
                  <a:lnTo>
                    <a:pt x="616" y="968"/>
                  </a:lnTo>
                  <a:lnTo>
                    <a:pt x="748" y="836"/>
                  </a:lnTo>
                  <a:lnTo>
                    <a:pt x="836" y="704"/>
                  </a:lnTo>
                  <a:lnTo>
                    <a:pt x="880" y="528"/>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2"/>
            <p:cNvSpPr/>
            <p:nvPr/>
          </p:nvSpPr>
          <p:spPr>
            <a:xfrm>
              <a:off x="3350300" y="2589700"/>
              <a:ext cx="22025" cy="25325"/>
            </a:xfrm>
            <a:custGeom>
              <a:avLst/>
              <a:gdLst/>
              <a:ahLst/>
              <a:cxnLst/>
              <a:rect l="l" t="t" r="r" b="b"/>
              <a:pathLst>
                <a:path w="881" h="1013" extrusionOk="0">
                  <a:moveTo>
                    <a:pt x="441" y="1"/>
                  </a:moveTo>
                  <a:lnTo>
                    <a:pt x="265" y="45"/>
                  </a:lnTo>
                  <a:lnTo>
                    <a:pt x="133" y="133"/>
                  </a:lnTo>
                  <a:lnTo>
                    <a:pt x="45" y="265"/>
                  </a:lnTo>
                  <a:lnTo>
                    <a:pt x="1" y="441"/>
                  </a:lnTo>
                  <a:lnTo>
                    <a:pt x="1" y="573"/>
                  </a:lnTo>
                  <a:lnTo>
                    <a:pt x="45" y="749"/>
                  </a:lnTo>
                  <a:lnTo>
                    <a:pt x="133" y="881"/>
                  </a:lnTo>
                  <a:lnTo>
                    <a:pt x="265" y="1013"/>
                  </a:lnTo>
                  <a:lnTo>
                    <a:pt x="441" y="1013"/>
                  </a:lnTo>
                  <a:lnTo>
                    <a:pt x="617" y="969"/>
                  </a:lnTo>
                  <a:lnTo>
                    <a:pt x="749" y="881"/>
                  </a:lnTo>
                  <a:lnTo>
                    <a:pt x="837" y="749"/>
                  </a:lnTo>
                  <a:lnTo>
                    <a:pt x="881" y="573"/>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2"/>
            <p:cNvSpPr/>
            <p:nvPr/>
          </p:nvSpPr>
          <p:spPr>
            <a:xfrm>
              <a:off x="3270025" y="2671075"/>
              <a:ext cx="22025" cy="26425"/>
            </a:xfrm>
            <a:custGeom>
              <a:avLst/>
              <a:gdLst/>
              <a:ahLst/>
              <a:cxnLst/>
              <a:rect l="l" t="t" r="r" b="b"/>
              <a:pathLst>
                <a:path w="881" h="1057" extrusionOk="0">
                  <a:moveTo>
                    <a:pt x="440" y="1"/>
                  </a:moveTo>
                  <a:lnTo>
                    <a:pt x="265" y="45"/>
                  </a:lnTo>
                  <a:lnTo>
                    <a:pt x="133" y="133"/>
                  </a:lnTo>
                  <a:lnTo>
                    <a:pt x="45" y="265"/>
                  </a:lnTo>
                  <a:lnTo>
                    <a:pt x="1" y="441"/>
                  </a:lnTo>
                  <a:lnTo>
                    <a:pt x="1" y="573"/>
                  </a:lnTo>
                  <a:lnTo>
                    <a:pt x="45" y="749"/>
                  </a:lnTo>
                  <a:lnTo>
                    <a:pt x="133" y="925"/>
                  </a:lnTo>
                  <a:lnTo>
                    <a:pt x="265" y="1013"/>
                  </a:lnTo>
                  <a:lnTo>
                    <a:pt x="440" y="1057"/>
                  </a:lnTo>
                  <a:lnTo>
                    <a:pt x="616" y="1013"/>
                  </a:lnTo>
                  <a:lnTo>
                    <a:pt x="748" y="881"/>
                  </a:lnTo>
                  <a:lnTo>
                    <a:pt x="880" y="749"/>
                  </a:lnTo>
                  <a:lnTo>
                    <a:pt x="880" y="573"/>
                  </a:lnTo>
                  <a:lnTo>
                    <a:pt x="880" y="441"/>
                  </a:lnTo>
                  <a:lnTo>
                    <a:pt x="880"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2"/>
            <p:cNvSpPr/>
            <p:nvPr/>
          </p:nvSpPr>
          <p:spPr>
            <a:xfrm>
              <a:off x="3141350" y="2677675"/>
              <a:ext cx="23125" cy="24225"/>
            </a:xfrm>
            <a:custGeom>
              <a:avLst/>
              <a:gdLst/>
              <a:ahLst/>
              <a:cxnLst/>
              <a:rect l="l" t="t" r="r" b="b"/>
              <a:pathLst>
                <a:path w="925" h="969" extrusionOk="0">
                  <a:moveTo>
                    <a:pt x="485" y="1"/>
                  </a:moveTo>
                  <a:lnTo>
                    <a:pt x="309" y="45"/>
                  </a:lnTo>
                  <a:lnTo>
                    <a:pt x="133" y="133"/>
                  </a:lnTo>
                  <a:lnTo>
                    <a:pt x="45" y="265"/>
                  </a:lnTo>
                  <a:lnTo>
                    <a:pt x="1" y="441"/>
                  </a:lnTo>
                  <a:lnTo>
                    <a:pt x="1" y="529"/>
                  </a:lnTo>
                  <a:lnTo>
                    <a:pt x="45" y="705"/>
                  </a:lnTo>
                  <a:lnTo>
                    <a:pt x="133" y="837"/>
                  </a:lnTo>
                  <a:lnTo>
                    <a:pt x="309" y="925"/>
                  </a:lnTo>
                  <a:lnTo>
                    <a:pt x="485" y="969"/>
                  </a:lnTo>
                  <a:lnTo>
                    <a:pt x="661" y="925"/>
                  </a:lnTo>
                  <a:lnTo>
                    <a:pt x="793" y="837"/>
                  </a:lnTo>
                  <a:lnTo>
                    <a:pt x="881" y="705"/>
                  </a:lnTo>
                  <a:lnTo>
                    <a:pt x="925" y="529"/>
                  </a:lnTo>
                  <a:lnTo>
                    <a:pt x="925" y="441"/>
                  </a:lnTo>
                  <a:lnTo>
                    <a:pt x="881"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2"/>
            <p:cNvSpPr/>
            <p:nvPr/>
          </p:nvSpPr>
          <p:spPr>
            <a:xfrm>
              <a:off x="3144650" y="254792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7" y="748"/>
                  </a:lnTo>
                  <a:lnTo>
                    <a:pt x="969" y="616"/>
                  </a:lnTo>
                  <a:lnTo>
                    <a:pt x="969" y="440"/>
                  </a:lnTo>
                  <a:lnTo>
                    <a:pt x="925" y="264"/>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2"/>
            <p:cNvSpPr/>
            <p:nvPr/>
          </p:nvSpPr>
          <p:spPr>
            <a:xfrm>
              <a:off x="3199650" y="2615000"/>
              <a:ext cx="22025" cy="23125"/>
            </a:xfrm>
            <a:custGeom>
              <a:avLst/>
              <a:gdLst/>
              <a:ahLst/>
              <a:cxnLst/>
              <a:rect l="l" t="t" r="r" b="b"/>
              <a:pathLst>
                <a:path w="881" h="925" extrusionOk="0">
                  <a:moveTo>
                    <a:pt x="440" y="1"/>
                  </a:moveTo>
                  <a:lnTo>
                    <a:pt x="264" y="45"/>
                  </a:lnTo>
                  <a:lnTo>
                    <a:pt x="132" y="133"/>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2"/>
            <p:cNvSpPr/>
            <p:nvPr/>
          </p:nvSpPr>
          <p:spPr>
            <a:xfrm>
              <a:off x="3304125" y="2655700"/>
              <a:ext cx="22025" cy="22000"/>
            </a:xfrm>
            <a:custGeom>
              <a:avLst/>
              <a:gdLst/>
              <a:ahLst/>
              <a:cxnLst/>
              <a:rect l="l" t="t" r="r" b="b"/>
              <a:pathLst>
                <a:path w="881"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2"/>
            <p:cNvSpPr/>
            <p:nvPr/>
          </p:nvSpPr>
          <p:spPr>
            <a:xfrm>
              <a:off x="3327225" y="2789850"/>
              <a:ext cx="24200" cy="22025"/>
            </a:xfrm>
            <a:custGeom>
              <a:avLst/>
              <a:gdLst/>
              <a:ahLst/>
              <a:cxnLst/>
              <a:rect l="l" t="t" r="r" b="b"/>
              <a:pathLst>
                <a:path w="968" h="881" extrusionOk="0">
                  <a:moveTo>
                    <a:pt x="484" y="1"/>
                  </a:moveTo>
                  <a:lnTo>
                    <a:pt x="308" y="45"/>
                  </a:lnTo>
                  <a:lnTo>
                    <a:pt x="132" y="133"/>
                  </a:lnTo>
                  <a:lnTo>
                    <a:pt x="44" y="265"/>
                  </a:lnTo>
                  <a:lnTo>
                    <a:pt x="0" y="441"/>
                  </a:lnTo>
                  <a:lnTo>
                    <a:pt x="44" y="617"/>
                  </a:lnTo>
                  <a:lnTo>
                    <a:pt x="132" y="749"/>
                  </a:lnTo>
                  <a:lnTo>
                    <a:pt x="308" y="880"/>
                  </a:lnTo>
                  <a:lnTo>
                    <a:pt x="704" y="880"/>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2"/>
            <p:cNvSpPr/>
            <p:nvPr/>
          </p:nvSpPr>
          <p:spPr>
            <a:xfrm>
              <a:off x="3372300" y="2695275"/>
              <a:ext cx="25325" cy="24225"/>
            </a:xfrm>
            <a:custGeom>
              <a:avLst/>
              <a:gdLst/>
              <a:ahLst/>
              <a:cxnLst/>
              <a:rect l="l" t="t" r="r" b="b"/>
              <a:pathLst>
                <a:path w="1013" h="969" extrusionOk="0">
                  <a:moveTo>
                    <a:pt x="528" y="1"/>
                  </a:moveTo>
                  <a:lnTo>
                    <a:pt x="352" y="45"/>
                  </a:lnTo>
                  <a:lnTo>
                    <a:pt x="220" y="133"/>
                  </a:lnTo>
                  <a:lnTo>
                    <a:pt x="89" y="221"/>
                  </a:lnTo>
                  <a:lnTo>
                    <a:pt x="1" y="397"/>
                  </a:lnTo>
                  <a:lnTo>
                    <a:pt x="1" y="573"/>
                  </a:lnTo>
                  <a:lnTo>
                    <a:pt x="45" y="749"/>
                  </a:lnTo>
                  <a:lnTo>
                    <a:pt x="176" y="880"/>
                  </a:lnTo>
                  <a:lnTo>
                    <a:pt x="352" y="924"/>
                  </a:lnTo>
                  <a:lnTo>
                    <a:pt x="528" y="968"/>
                  </a:lnTo>
                  <a:lnTo>
                    <a:pt x="660" y="880"/>
                  </a:lnTo>
                  <a:lnTo>
                    <a:pt x="792" y="836"/>
                  </a:lnTo>
                  <a:lnTo>
                    <a:pt x="924" y="705"/>
                  </a:lnTo>
                  <a:lnTo>
                    <a:pt x="1012" y="573"/>
                  </a:lnTo>
                  <a:lnTo>
                    <a:pt x="1012" y="397"/>
                  </a:lnTo>
                  <a:lnTo>
                    <a:pt x="968" y="221"/>
                  </a:lnTo>
                  <a:lnTo>
                    <a:pt x="836" y="89"/>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2"/>
            <p:cNvSpPr/>
            <p:nvPr/>
          </p:nvSpPr>
          <p:spPr>
            <a:xfrm>
              <a:off x="32843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2"/>
            <p:cNvSpPr/>
            <p:nvPr/>
          </p:nvSpPr>
          <p:spPr>
            <a:xfrm>
              <a:off x="3158950" y="2750275"/>
              <a:ext cx="24225" cy="23100"/>
            </a:xfrm>
            <a:custGeom>
              <a:avLst/>
              <a:gdLst/>
              <a:ahLst/>
              <a:cxnLst/>
              <a:rect l="l" t="t" r="r" b="b"/>
              <a:pathLst>
                <a:path w="969" h="924" extrusionOk="0">
                  <a:moveTo>
                    <a:pt x="353" y="0"/>
                  </a:moveTo>
                  <a:lnTo>
                    <a:pt x="221" y="132"/>
                  </a:lnTo>
                  <a:lnTo>
                    <a:pt x="133" y="176"/>
                  </a:lnTo>
                  <a:lnTo>
                    <a:pt x="45" y="308"/>
                  </a:lnTo>
                  <a:lnTo>
                    <a:pt x="1" y="484"/>
                  </a:lnTo>
                  <a:lnTo>
                    <a:pt x="45" y="660"/>
                  </a:lnTo>
                  <a:lnTo>
                    <a:pt x="133" y="792"/>
                  </a:lnTo>
                  <a:lnTo>
                    <a:pt x="309" y="924"/>
                  </a:lnTo>
                  <a:lnTo>
                    <a:pt x="661" y="924"/>
                  </a:lnTo>
                  <a:lnTo>
                    <a:pt x="793" y="792"/>
                  </a:lnTo>
                  <a:lnTo>
                    <a:pt x="837" y="748"/>
                  </a:lnTo>
                  <a:lnTo>
                    <a:pt x="968" y="616"/>
                  </a:lnTo>
                  <a:lnTo>
                    <a:pt x="968" y="440"/>
                  </a:lnTo>
                  <a:lnTo>
                    <a:pt x="968" y="264"/>
                  </a:lnTo>
                  <a:lnTo>
                    <a:pt x="837" y="132"/>
                  </a:lnTo>
                  <a:lnTo>
                    <a:pt x="70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2"/>
            <p:cNvSpPr/>
            <p:nvPr/>
          </p:nvSpPr>
          <p:spPr>
            <a:xfrm>
              <a:off x="3075375" y="2853650"/>
              <a:ext cx="20925" cy="23100"/>
            </a:xfrm>
            <a:custGeom>
              <a:avLst/>
              <a:gdLst/>
              <a:ahLst/>
              <a:cxnLst/>
              <a:rect l="l" t="t" r="r" b="b"/>
              <a:pathLst>
                <a:path w="837" h="924" extrusionOk="0">
                  <a:moveTo>
                    <a:pt x="397" y="0"/>
                  </a:moveTo>
                  <a:lnTo>
                    <a:pt x="221" y="44"/>
                  </a:lnTo>
                  <a:lnTo>
                    <a:pt x="89" y="132"/>
                  </a:lnTo>
                  <a:lnTo>
                    <a:pt x="1" y="308"/>
                  </a:lnTo>
                  <a:lnTo>
                    <a:pt x="1" y="440"/>
                  </a:lnTo>
                  <a:lnTo>
                    <a:pt x="1" y="616"/>
                  </a:lnTo>
                  <a:lnTo>
                    <a:pt x="89" y="748"/>
                  </a:lnTo>
                  <a:lnTo>
                    <a:pt x="221" y="880"/>
                  </a:lnTo>
                  <a:lnTo>
                    <a:pt x="397" y="924"/>
                  </a:lnTo>
                  <a:lnTo>
                    <a:pt x="616" y="880"/>
                  </a:lnTo>
                  <a:lnTo>
                    <a:pt x="748" y="748"/>
                  </a:lnTo>
                  <a:lnTo>
                    <a:pt x="836" y="616"/>
                  </a:lnTo>
                  <a:lnTo>
                    <a:pt x="836" y="440"/>
                  </a:lnTo>
                  <a:lnTo>
                    <a:pt x="836" y="308"/>
                  </a:lnTo>
                  <a:lnTo>
                    <a:pt x="748" y="132"/>
                  </a:lnTo>
                  <a:lnTo>
                    <a:pt x="616"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2"/>
            <p:cNvSpPr/>
            <p:nvPr/>
          </p:nvSpPr>
          <p:spPr>
            <a:xfrm>
              <a:off x="2924725" y="282835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2"/>
            <p:cNvSpPr/>
            <p:nvPr/>
          </p:nvSpPr>
          <p:spPr>
            <a:xfrm>
              <a:off x="2935725" y="2746975"/>
              <a:ext cx="22000" cy="22000"/>
            </a:xfrm>
            <a:custGeom>
              <a:avLst/>
              <a:gdLst/>
              <a:ahLst/>
              <a:cxnLst/>
              <a:rect l="l" t="t" r="r" b="b"/>
              <a:pathLst>
                <a:path w="880"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2"/>
            <p:cNvSpPr/>
            <p:nvPr/>
          </p:nvSpPr>
          <p:spPr>
            <a:xfrm>
              <a:off x="2985200" y="2786550"/>
              <a:ext cx="24225" cy="22025"/>
            </a:xfrm>
            <a:custGeom>
              <a:avLst/>
              <a:gdLst/>
              <a:ahLst/>
              <a:cxnLst/>
              <a:rect l="l" t="t" r="r" b="b"/>
              <a:pathLst>
                <a:path w="969" h="881" extrusionOk="0">
                  <a:moveTo>
                    <a:pt x="440" y="1"/>
                  </a:moveTo>
                  <a:lnTo>
                    <a:pt x="264" y="45"/>
                  </a:lnTo>
                  <a:lnTo>
                    <a:pt x="133" y="133"/>
                  </a:lnTo>
                  <a:lnTo>
                    <a:pt x="1" y="265"/>
                  </a:lnTo>
                  <a:lnTo>
                    <a:pt x="1" y="441"/>
                  </a:lnTo>
                  <a:lnTo>
                    <a:pt x="45" y="617"/>
                  </a:lnTo>
                  <a:lnTo>
                    <a:pt x="133" y="749"/>
                  </a:lnTo>
                  <a:lnTo>
                    <a:pt x="264" y="881"/>
                  </a:lnTo>
                  <a:lnTo>
                    <a:pt x="660" y="881"/>
                  </a:lnTo>
                  <a:lnTo>
                    <a:pt x="836" y="749"/>
                  </a:lnTo>
                  <a:lnTo>
                    <a:pt x="924" y="617"/>
                  </a:lnTo>
                  <a:lnTo>
                    <a:pt x="968" y="441"/>
                  </a:lnTo>
                  <a:lnTo>
                    <a:pt x="924" y="265"/>
                  </a:lnTo>
                  <a:lnTo>
                    <a:pt x="836"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2"/>
            <p:cNvSpPr/>
            <p:nvPr/>
          </p:nvSpPr>
          <p:spPr>
            <a:xfrm>
              <a:off x="3052275" y="2698575"/>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8"/>
                  </a:lnTo>
                  <a:lnTo>
                    <a:pt x="265" y="836"/>
                  </a:lnTo>
                  <a:lnTo>
                    <a:pt x="441" y="880"/>
                  </a:lnTo>
                  <a:lnTo>
                    <a:pt x="617" y="836"/>
                  </a:lnTo>
                  <a:lnTo>
                    <a:pt x="749" y="748"/>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2"/>
            <p:cNvSpPr/>
            <p:nvPr/>
          </p:nvSpPr>
          <p:spPr>
            <a:xfrm>
              <a:off x="3092975" y="2765650"/>
              <a:ext cx="26425" cy="24225"/>
            </a:xfrm>
            <a:custGeom>
              <a:avLst/>
              <a:gdLst/>
              <a:ahLst/>
              <a:cxnLst/>
              <a:rect l="l" t="t" r="r" b="b"/>
              <a:pathLst>
                <a:path w="1057" h="969" extrusionOk="0">
                  <a:moveTo>
                    <a:pt x="352" y="1"/>
                  </a:moveTo>
                  <a:lnTo>
                    <a:pt x="220" y="45"/>
                  </a:lnTo>
                  <a:lnTo>
                    <a:pt x="44" y="177"/>
                  </a:lnTo>
                  <a:lnTo>
                    <a:pt x="0" y="309"/>
                  </a:lnTo>
                  <a:lnTo>
                    <a:pt x="0" y="485"/>
                  </a:lnTo>
                  <a:lnTo>
                    <a:pt x="44" y="661"/>
                  </a:lnTo>
                  <a:lnTo>
                    <a:pt x="132" y="793"/>
                  </a:lnTo>
                  <a:lnTo>
                    <a:pt x="308" y="881"/>
                  </a:lnTo>
                  <a:lnTo>
                    <a:pt x="484" y="925"/>
                  </a:lnTo>
                  <a:lnTo>
                    <a:pt x="660" y="969"/>
                  </a:lnTo>
                  <a:lnTo>
                    <a:pt x="836" y="881"/>
                  </a:lnTo>
                  <a:lnTo>
                    <a:pt x="968" y="793"/>
                  </a:lnTo>
                  <a:lnTo>
                    <a:pt x="1056" y="617"/>
                  </a:lnTo>
                  <a:lnTo>
                    <a:pt x="1056" y="441"/>
                  </a:lnTo>
                  <a:lnTo>
                    <a:pt x="1012" y="265"/>
                  </a:lnTo>
                  <a:lnTo>
                    <a:pt x="880" y="177"/>
                  </a:lnTo>
                  <a:lnTo>
                    <a:pt x="748" y="89"/>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2"/>
            <p:cNvSpPr/>
            <p:nvPr/>
          </p:nvSpPr>
          <p:spPr>
            <a:xfrm>
              <a:off x="3027000" y="2744775"/>
              <a:ext cx="23100" cy="24200"/>
            </a:xfrm>
            <a:custGeom>
              <a:avLst/>
              <a:gdLst/>
              <a:ahLst/>
              <a:cxnLst/>
              <a:rect l="l" t="t" r="r" b="b"/>
              <a:pathLst>
                <a:path w="924" h="968" extrusionOk="0">
                  <a:moveTo>
                    <a:pt x="849" y="247"/>
                  </a:moveTo>
                  <a:lnTo>
                    <a:pt x="858" y="264"/>
                  </a:lnTo>
                  <a:lnTo>
                    <a:pt x="880" y="264"/>
                  </a:lnTo>
                  <a:lnTo>
                    <a:pt x="849" y="247"/>
                  </a:lnTo>
                  <a:close/>
                  <a:moveTo>
                    <a:pt x="880" y="704"/>
                  </a:moveTo>
                  <a:lnTo>
                    <a:pt x="842" y="725"/>
                  </a:lnTo>
                  <a:lnTo>
                    <a:pt x="842" y="725"/>
                  </a:lnTo>
                  <a:lnTo>
                    <a:pt x="858" y="704"/>
                  </a:lnTo>
                  <a:close/>
                  <a:moveTo>
                    <a:pt x="484" y="0"/>
                  </a:moveTo>
                  <a:lnTo>
                    <a:pt x="352" y="44"/>
                  </a:lnTo>
                  <a:lnTo>
                    <a:pt x="264" y="88"/>
                  </a:lnTo>
                  <a:lnTo>
                    <a:pt x="132" y="132"/>
                  </a:lnTo>
                  <a:lnTo>
                    <a:pt x="88" y="220"/>
                  </a:lnTo>
                  <a:lnTo>
                    <a:pt x="44" y="352"/>
                  </a:lnTo>
                  <a:lnTo>
                    <a:pt x="0" y="484"/>
                  </a:lnTo>
                  <a:lnTo>
                    <a:pt x="44" y="616"/>
                  </a:lnTo>
                  <a:lnTo>
                    <a:pt x="88" y="748"/>
                  </a:lnTo>
                  <a:lnTo>
                    <a:pt x="132" y="836"/>
                  </a:lnTo>
                  <a:lnTo>
                    <a:pt x="264" y="924"/>
                  </a:lnTo>
                  <a:lnTo>
                    <a:pt x="352" y="968"/>
                  </a:lnTo>
                  <a:lnTo>
                    <a:pt x="484" y="968"/>
                  </a:lnTo>
                  <a:lnTo>
                    <a:pt x="660" y="924"/>
                  </a:lnTo>
                  <a:lnTo>
                    <a:pt x="792" y="836"/>
                  </a:lnTo>
                  <a:lnTo>
                    <a:pt x="924" y="704"/>
                  </a:lnTo>
                  <a:lnTo>
                    <a:pt x="924" y="616"/>
                  </a:lnTo>
                  <a:lnTo>
                    <a:pt x="924" y="484"/>
                  </a:lnTo>
                  <a:lnTo>
                    <a:pt x="917" y="501"/>
                  </a:lnTo>
                  <a:lnTo>
                    <a:pt x="895" y="411"/>
                  </a:lnTo>
                  <a:lnTo>
                    <a:pt x="895" y="411"/>
                  </a:lnTo>
                  <a:lnTo>
                    <a:pt x="924" y="484"/>
                  </a:lnTo>
                  <a:lnTo>
                    <a:pt x="880" y="308"/>
                  </a:lnTo>
                  <a:lnTo>
                    <a:pt x="858" y="264"/>
                  </a:lnTo>
                  <a:lnTo>
                    <a:pt x="836" y="264"/>
                  </a:lnTo>
                  <a:lnTo>
                    <a:pt x="819" y="230"/>
                  </a:lnTo>
                  <a:lnTo>
                    <a:pt x="849" y="247"/>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2"/>
            <p:cNvSpPr/>
            <p:nvPr/>
          </p:nvSpPr>
          <p:spPr>
            <a:xfrm>
              <a:off x="3157850" y="2847050"/>
              <a:ext cx="22025" cy="23100"/>
            </a:xfrm>
            <a:custGeom>
              <a:avLst/>
              <a:gdLst/>
              <a:ahLst/>
              <a:cxnLst/>
              <a:rect l="l" t="t" r="r" b="b"/>
              <a:pathLst>
                <a:path w="881" h="924" extrusionOk="0">
                  <a:moveTo>
                    <a:pt x="441" y="0"/>
                  </a:moveTo>
                  <a:lnTo>
                    <a:pt x="265" y="44"/>
                  </a:lnTo>
                  <a:lnTo>
                    <a:pt x="133" y="176"/>
                  </a:lnTo>
                  <a:lnTo>
                    <a:pt x="45" y="308"/>
                  </a:lnTo>
                  <a:lnTo>
                    <a:pt x="1" y="484"/>
                  </a:lnTo>
                  <a:lnTo>
                    <a:pt x="45" y="616"/>
                  </a:lnTo>
                  <a:lnTo>
                    <a:pt x="133" y="792"/>
                  </a:lnTo>
                  <a:lnTo>
                    <a:pt x="265" y="880"/>
                  </a:lnTo>
                  <a:lnTo>
                    <a:pt x="441" y="924"/>
                  </a:lnTo>
                  <a:lnTo>
                    <a:pt x="661" y="880"/>
                  </a:lnTo>
                  <a:lnTo>
                    <a:pt x="793" y="792"/>
                  </a:lnTo>
                  <a:lnTo>
                    <a:pt x="837" y="616"/>
                  </a:lnTo>
                  <a:lnTo>
                    <a:pt x="881" y="484"/>
                  </a:lnTo>
                  <a:lnTo>
                    <a:pt x="837" y="308"/>
                  </a:lnTo>
                  <a:lnTo>
                    <a:pt x="793" y="176"/>
                  </a:lnTo>
                  <a:lnTo>
                    <a:pt x="661"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2"/>
            <p:cNvSpPr/>
            <p:nvPr/>
          </p:nvSpPr>
          <p:spPr>
            <a:xfrm>
              <a:off x="3228250" y="273707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2"/>
            <p:cNvSpPr/>
            <p:nvPr/>
          </p:nvSpPr>
          <p:spPr>
            <a:xfrm>
              <a:off x="3197450" y="2695275"/>
              <a:ext cx="23125" cy="24225"/>
            </a:xfrm>
            <a:custGeom>
              <a:avLst/>
              <a:gdLst/>
              <a:ahLst/>
              <a:cxnLst/>
              <a:rect l="l" t="t" r="r" b="b"/>
              <a:pathLst>
                <a:path w="925" h="969" extrusionOk="0">
                  <a:moveTo>
                    <a:pt x="484" y="1"/>
                  </a:moveTo>
                  <a:lnTo>
                    <a:pt x="308" y="45"/>
                  </a:lnTo>
                  <a:lnTo>
                    <a:pt x="132" y="133"/>
                  </a:lnTo>
                  <a:lnTo>
                    <a:pt x="44" y="265"/>
                  </a:lnTo>
                  <a:lnTo>
                    <a:pt x="0" y="441"/>
                  </a:lnTo>
                  <a:lnTo>
                    <a:pt x="0" y="529"/>
                  </a:lnTo>
                  <a:lnTo>
                    <a:pt x="44" y="705"/>
                  </a:lnTo>
                  <a:lnTo>
                    <a:pt x="132" y="836"/>
                  </a:lnTo>
                  <a:lnTo>
                    <a:pt x="308" y="924"/>
                  </a:lnTo>
                  <a:lnTo>
                    <a:pt x="484" y="968"/>
                  </a:lnTo>
                  <a:lnTo>
                    <a:pt x="660" y="924"/>
                  </a:lnTo>
                  <a:lnTo>
                    <a:pt x="792" y="836"/>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2"/>
            <p:cNvSpPr/>
            <p:nvPr/>
          </p:nvSpPr>
          <p:spPr>
            <a:xfrm>
              <a:off x="3255725" y="2895425"/>
              <a:ext cx="24225" cy="25325"/>
            </a:xfrm>
            <a:custGeom>
              <a:avLst/>
              <a:gdLst/>
              <a:ahLst/>
              <a:cxnLst/>
              <a:rect l="l" t="t" r="r" b="b"/>
              <a:pathLst>
                <a:path w="969" h="1013" extrusionOk="0">
                  <a:moveTo>
                    <a:pt x="397" y="1"/>
                  </a:moveTo>
                  <a:lnTo>
                    <a:pt x="221" y="45"/>
                  </a:lnTo>
                  <a:lnTo>
                    <a:pt x="89" y="177"/>
                  </a:lnTo>
                  <a:lnTo>
                    <a:pt x="1" y="353"/>
                  </a:lnTo>
                  <a:lnTo>
                    <a:pt x="1" y="484"/>
                  </a:lnTo>
                  <a:lnTo>
                    <a:pt x="45" y="660"/>
                  </a:lnTo>
                  <a:lnTo>
                    <a:pt x="133" y="792"/>
                  </a:lnTo>
                  <a:lnTo>
                    <a:pt x="265" y="924"/>
                  </a:lnTo>
                  <a:lnTo>
                    <a:pt x="397" y="1012"/>
                  </a:lnTo>
                  <a:lnTo>
                    <a:pt x="573" y="1012"/>
                  </a:lnTo>
                  <a:lnTo>
                    <a:pt x="749" y="968"/>
                  </a:lnTo>
                  <a:lnTo>
                    <a:pt x="881" y="836"/>
                  </a:lnTo>
                  <a:lnTo>
                    <a:pt x="968" y="704"/>
                  </a:lnTo>
                  <a:lnTo>
                    <a:pt x="968" y="528"/>
                  </a:lnTo>
                  <a:lnTo>
                    <a:pt x="925" y="353"/>
                  </a:lnTo>
                  <a:lnTo>
                    <a:pt x="837" y="221"/>
                  </a:lnTo>
                  <a:lnTo>
                    <a:pt x="749" y="89"/>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2"/>
            <p:cNvSpPr/>
            <p:nvPr/>
          </p:nvSpPr>
          <p:spPr>
            <a:xfrm>
              <a:off x="3206250" y="2797550"/>
              <a:ext cx="25300" cy="23125"/>
            </a:xfrm>
            <a:custGeom>
              <a:avLst/>
              <a:gdLst/>
              <a:ahLst/>
              <a:cxnLst/>
              <a:rect l="l" t="t" r="r" b="b"/>
              <a:pathLst>
                <a:path w="1012" h="925" extrusionOk="0">
                  <a:moveTo>
                    <a:pt x="440" y="1"/>
                  </a:moveTo>
                  <a:lnTo>
                    <a:pt x="264" y="45"/>
                  </a:lnTo>
                  <a:lnTo>
                    <a:pt x="132" y="133"/>
                  </a:lnTo>
                  <a:lnTo>
                    <a:pt x="0" y="309"/>
                  </a:lnTo>
                  <a:lnTo>
                    <a:pt x="0" y="441"/>
                  </a:lnTo>
                  <a:lnTo>
                    <a:pt x="44" y="616"/>
                  </a:lnTo>
                  <a:lnTo>
                    <a:pt x="132" y="792"/>
                  </a:lnTo>
                  <a:lnTo>
                    <a:pt x="264" y="880"/>
                  </a:lnTo>
                  <a:lnTo>
                    <a:pt x="440" y="924"/>
                  </a:lnTo>
                  <a:lnTo>
                    <a:pt x="572" y="924"/>
                  </a:lnTo>
                  <a:lnTo>
                    <a:pt x="748" y="880"/>
                  </a:lnTo>
                  <a:lnTo>
                    <a:pt x="880" y="792"/>
                  </a:lnTo>
                  <a:lnTo>
                    <a:pt x="968" y="616"/>
                  </a:lnTo>
                  <a:lnTo>
                    <a:pt x="1012" y="441"/>
                  </a:lnTo>
                  <a:lnTo>
                    <a:pt x="968" y="265"/>
                  </a:lnTo>
                  <a:lnTo>
                    <a:pt x="880"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3304125" y="2859125"/>
              <a:ext cx="22025" cy="22025"/>
            </a:xfrm>
            <a:custGeom>
              <a:avLst/>
              <a:gdLst/>
              <a:ahLst/>
              <a:cxnLst/>
              <a:rect l="l" t="t" r="r" b="b"/>
              <a:pathLst>
                <a:path w="881" h="881" extrusionOk="0">
                  <a:moveTo>
                    <a:pt x="220" y="1"/>
                  </a:moveTo>
                  <a:lnTo>
                    <a:pt x="88" y="133"/>
                  </a:lnTo>
                  <a:lnTo>
                    <a:pt x="0" y="265"/>
                  </a:lnTo>
                  <a:lnTo>
                    <a:pt x="0" y="441"/>
                  </a:lnTo>
                  <a:lnTo>
                    <a:pt x="0" y="617"/>
                  </a:lnTo>
                  <a:lnTo>
                    <a:pt x="88" y="749"/>
                  </a:lnTo>
                  <a:lnTo>
                    <a:pt x="220" y="837"/>
                  </a:lnTo>
                  <a:lnTo>
                    <a:pt x="440" y="881"/>
                  </a:lnTo>
                  <a:lnTo>
                    <a:pt x="616" y="837"/>
                  </a:lnTo>
                  <a:lnTo>
                    <a:pt x="748" y="749"/>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3259025" y="2829450"/>
              <a:ext cx="22025" cy="24225"/>
            </a:xfrm>
            <a:custGeom>
              <a:avLst/>
              <a:gdLst/>
              <a:ahLst/>
              <a:cxnLst/>
              <a:rect l="l" t="t" r="r" b="b"/>
              <a:pathLst>
                <a:path w="881" h="969"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9" y="836"/>
                  </a:lnTo>
                  <a:lnTo>
                    <a:pt x="836" y="704"/>
                  </a:lnTo>
                  <a:lnTo>
                    <a:pt x="880" y="528"/>
                  </a:lnTo>
                  <a:lnTo>
                    <a:pt x="880" y="484"/>
                  </a:lnTo>
                  <a:lnTo>
                    <a:pt x="836"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2"/>
            <p:cNvSpPr/>
            <p:nvPr/>
          </p:nvSpPr>
          <p:spPr>
            <a:xfrm>
              <a:off x="3114975" y="29625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9"/>
                  </a:lnTo>
                  <a:lnTo>
                    <a:pt x="264" y="881"/>
                  </a:lnTo>
                  <a:lnTo>
                    <a:pt x="440" y="925"/>
                  </a:lnTo>
                  <a:lnTo>
                    <a:pt x="616" y="881"/>
                  </a:lnTo>
                  <a:lnTo>
                    <a:pt x="748" y="749"/>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p:nvPr/>
          </p:nvSpPr>
          <p:spPr>
            <a:xfrm>
              <a:off x="2991800" y="3015300"/>
              <a:ext cx="22025" cy="23125"/>
            </a:xfrm>
            <a:custGeom>
              <a:avLst/>
              <a:gdLst/>
              <a:ahLst/>
              <a:cxnLst/>
              <a:rect l="l" t="t" r="r" b="b"/>
              <a:pathLst>
                <a:path w="881" h="925" extrusionOk="0">
                  <a:moveTo>
                    <a:pt x="440" y="0"/>
                  </a:moveTo>
                  <a:lnTo>
                    <a:pt x="220" y="44"/>
                  </a:lnTo>
                  <a:lnTo>
                    <a:pt x="88" y="132"/>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2"/>
            <p:cNvSpPr/>
            <p:nvPr/>
          </p:nvSpPr>
          <p:spPr>
            <a:xfrm>
              <a:off x="2968700" y="2850350"/>
              <a:ext cx="24225" cy="23100"/>
            </a:xfrm>
            <a:custGeom>
              <a:avLst/>
              <a:gdLst/>
              <a:ahLst/>
              <a:cxnLst/>
              <a:rect l="l" t="t" r="r" b="b"/>
              <a:pathLst>
                <a:path w="969" h="924" extrusionOk="0">
                  <a:moveTo>
                    <a:pt x="441" y="0"/>
                  </a:moveTo>
                  <a:lnTo>
                    <a:pt x="265" y="44"/>
                  </a:lnTo>
                  <a:lnTo>
                    <a:pt x="133" y="132"/>
                  </a:lnTo>
                  <a:lnTo>
                    <a:pt x="45" y="308"/>
                  </a:lnTo>
                  <a:lnTo>
                    <a:pt x="1" y="484"/>
                  </a:lnTo>
                  <a:lnTo>
                    <a:pt x="45" y="616"/>
                  </a:lnTo>
                  <a:lnTo>
                    <a:pt x="133" y="792"/>
                  </a:lnTo>
                  <a:lnTo>
                    <a:pt x="265" y="880"/>
                  </a:lnTo>
                  <a:lnTo>
                    <a:pt x="441" y="924"/>
                  </a:lnTo>
                  <a:lnTo>
                    <a:pt x="529" y="924"/>
                  </a:lnTo>
                  <a:lnTo>
                    <a:pt x="705" y="880"/>
                  </a:lnTo>
                  <a:lnTo>
                    <a:pt x="837" y="792"/>
                  </a:lnTo>
                  <a:lnTo>
                    <a:pt x="924" y="616"/>
                  </a:lnTo>
                  <a:lnTo>
                    <a:pt x="968" y="484"/>
                  </a:lnTo>
                  <a:lnTo>
                    <a:pt x="924"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2"/>
            <p:cNvSpPr/>
            <p:nvPr/>
          </p:nvSpPr>
          <p:spPr>
            <a:xfrm>
              <a:off x="3038000" y="2909725"/>
              <a:ext cx="24200" cy="24225"/>
            </a:xfrm>
            <a:custGeom>
              <a:avLst/>
              <a:gdLst/>
              <a:ahLst/>
              <a:cxnLst/>
              <a:rect l="l" t="t" r="r" b="b"/>
              <a:pathLst>
                <a:path w="968" h="969" extrusionOk="0">
                  <a:moveTo>
                    <a:pt x="484" y="0"/>
                  </a:moveTo>
                  <a:lnTo>
                    <a:pt x="352" y="44"/>
                  </a:lnTo>
                  <a:lnTo>
                    <a:pt x="176" y="132"/>
                  </a:lnTo>
                  <a:lnTo>
                    <a:pt x="132" y="220"/>
                  </a:lnTo>
                  <a:lnTo>
                    <a:pt x="44" y="352"/>
                  </a:lnTo>
                  <a:lnTo>
                    <a:pt x="0" y="528"/>
                  </a:lnTo>
                  <a:lnTo>
                    <a:pt x="44" y="704"/>
                  </a:lnTo>
                  <a:lnTo>
                    <a:pt x="132" y="836"/>
                  </a:lnTo>
                  <a:lnTo>
                    <a:pt x="264" y="924"/>
                  </a:lnTo>
                  <a:lnTo>
                    <a:pt x="440" y="968"/>
                  </a:lnTo>
                  <a:lnTo>
                    <a:pt x="616" y="924"/>
                  </a:lnTo>
                  <a:lnTo>
                    <a:pt x="748" y="836"/>
                  </a:lnTo>
                  <a:lnTo>
                    <a:pt x="836" y="792"/>
                  </a:lnTo>
                  <a:lnTo>
                    <a:pt x="924" y="616"/>
                  </a:lnTo>
                  <a:lnTo>
                    <a:pt x="968" y="440"/>
                  </a:lnTo>
                  <a:lnTo>
                    <a:pt x="924" y="308"/>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2"/>
            <p:cNvSpPr/>
            <p:nvPr/>
          </p:nvSpPr>
          <p:spPr>
            <a:xfrm>
              <a:off x="2936825" y="2985600"/>
              <a:ext cx="22000" cy="24225"/>
            </a:xfrm>
            <a:custGeom>
              <a:avLst/>
              <a:gdLst/>
              <a:ahLst/>
              <a:cxnLst/>
              <a:rect l="l" t="t" r="r" b="b"/>
              <a:pathLst>
                <a:path w="880" h="969" extrusionOk="0">
                  <a:moveTo>
                    <a:pt x="440" y="1"/>
                  </a:moveTo>
                  <a:lnTo>
                    <a:pt x="264" y="45"/>
                  </a:lnTo>
                  <a:lnTo>
                    <a:pt x="132" y="133"/>
                  </a:lnTo>
                  <a:lnTo>
                    <a:pt x="44" y="265"/>
                  </a:lnTo>
                  <a:lnTo>
                    <a:pt x="0" y="441"/>
                  </a:lnTo>
                  <a:lnTo>
                    <a:pt x="0" y="485"/>
                  </a:lnTo>
                  <a:lnTo>
                    <a:pt x="44" y="660"/>
                  </a:lnTo>
                  <a:lnTo>
                    <a:pt x="132" y="836"/>
                  </a:lnTo>
                  <a:lnTo>
                    <a:pt x="264" y="924"/>
                  </a:lnTo>
                  <a:lnTo>
                    <a:pt x="440" y="968"/>
                  </a:lnTo>
                  <a:lnTo>
                    <a:pt x="616" y="924"/>
                  </a:lnTo>
                  <a:lnTo>
                    <a:pt x="748" y="792"/>
                  </a:lnTo>
                  <a:lnTo>
                    <a:pt x="880" y="660"/>
                  </a:lnTo>
                  <a:lnTo>
                    <a:pt x="880" y="485"/>
                  </a:lnTo>
                  <a:lnTo>
                    <a:pt x="880" y="441"/>
                  </a:lnTo>
                  <a:lnTo>
                    <a:pt x="880"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2"/>
            <p:cNvSpPr/>
            <p:nvPr/>
          </p:nvSpPr>
          <p:spPr>
            <a:xfrm>
              <a:off x="2986300" y="3116475"/>
              <a:ext cx="22025" cy="23125"/>
            </a:xfrm>
            <a:custGeom>
              <a:avLst/>
              <a:gdLst/>
              <a:ahLst/>
              <a:cxnLst/>
              <a:rect l="l" t="t" r="r" b="b"/>
              <a:pathLst>
                <a:path w="881" h="925" extrusionOk="0">
                  <a:moveTo>
                    <a:pt x="440" y="0"/>
                  </a:moveTo>
                  <a:lnTo>
                    <a:pt x="264" y="44"/>
                  </a:lnTo>
                  <a:lnTo>
                    <a:pt x="133" y="132"/>
                  </a:lnTo>
                  <a:lnTo>
                    <a:pt x="45" y="308"/>
                  </a:lnTo>
                  <a:lnTo>
                    <a:pt x="1" y="440"/>
                  </a:lnTo>
                  <a:lnTo>
                    <a:pt x="45" y="616"/>
                  </a:lnTo>
                  <a:lnTo>
                    <a:pt x="133"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2"/>
            <p:cNvSpPr/>
            <p:nvPr/>
          </p:nvSpPr>
          <p:spPr>
            <a:xfrm>
              <a:off x="2964300" y="3217650"/>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2"/>
            <p:cNvSpPr/>
            <p:nvPr/>
          </p:nvSpPr>
          <p:spPr>
            <a:xfrm>
              <a:off x="2890625" y="3238550"/>
              <a:ext cx="22025" cy="24200"/>
            </a:xfrm>
            <a:custGeom>
              <a:avLst/>
              <a:gdLst/>
              <a:ahLst/>
              <a:cxnLst/>
              <a:rect l="l" t="t" r="r" b="b"/>
              <a:pathLst>
                <a:path w="881" h="968" extrusionOk="0">
                  <a:moveTo>
                    <a:pt x="440" y="0"/>
                  </a:moveTo>
                  <a:lnTo>
                    <a:pt x="264" y="44"/>
                  </a:lnTo>
                  <a:lnTo>
                    <a:pt x="132" y="132"/>
                  </a:lnTo>
                  <a:lnTo>
                    <a:pt x="45" y="264"/>
                  </a:lnTo>
                  <a:lnTo>
                    <a:pt x="1" y="440"/>
                  </a:lnTo>
                  <a:lnTo>
                    <a:pt x="1" y="484"/>
                  </a:lnTo>
                  <a:lnTo>
                    <a:pt x="45" y="660"/>
                  </a:lnTo>
                  <a:lnTo>
                    <a:pt x="132" y="836"/>
                  </a:lnTo>
                  <a:lnTo>
                    <a:pt x="264" y="924"/>
                  </a:lnTo>
                  <a:lnTo>
                    <a:pt x="440" y="968"/>
                  </a:lnTo>
                  <a:lnTo>
                    <a:pt x="616" y="924"/>
                  </a:lnTo>
                  <a:lnTo>
                    <a:pt x="748" y="836"/>
                  </a:lnTo>
                  <a:lnTo>
                    <a:pt x="836" y="660"/>
                  </a:lnTo>
                  <a:lnTo>
                    <a:pt x="880" y="484"/>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2"/>
            <p:cNvSpPr/>
            <p:nvPr/>
          </p:nvSpPr>
          <p:spPr>
            <a:xfrm>
              <a:off x="2908225" y="3147250"/>
              <a:ext cx="22025" cy="24225"/>
            </a:xfrm>
            <a:custGeom>
              <a:avLst/>
              <a:gdLst/>
              <a:ahLst/>
              <a:cxnLst/>
              <a:rect l="l" t="t" r="r" b="b"/>
              <a:pathLst>
                <a:path w="881" h="969" extrusionOk="0">
                  <a:moveTo>
                    <a:pt x="440" y="1"/>
                  </a:moveTo>
                  <a:lnTo>
                    <a:pt x="264" y="45"/>
                  </a:lnTo>
                  <a:lnTo>
                    <a:pt x="132" y="133"/>
                  </a:lnTo>
                  <a:lnTo>
                    <a:pt x="44" y="265"/>
                  </a:lnTo>
                  <a:lnTo>
                    <a:pt x="0" y="441"/>
                  </a:lnTo>
                  <a:lnTo>
                    <a:pt x="0" y="485"/>
                  </a:lnTo>
                  <a:lnTo>
                    <a:pt x="44" y="661"/>
                  </a:lnTo>
                  <a:lnTo>
                    <a:pt x="132" y="837"/>
                  </a:lnTo>
                  <a:lnTo>
                    <a:pt x="264" y="925"/>
                  </a:lnTo>
                  <a:lnTo>
                    <a:pt x="440" y="969"/>
                  </a:lnTo>
                  <a:lnTo>
                    <a:pt x="616" y="925"/>
                  </a:lnTo>
                  <a:lnTo>
                    <a:pt x="748" y="837"/>
                  </a:lnTo>
                  <a:lnTo>
                    <a:pt x="836" y="661"/>
                  </a:lnTo>
                  <a:lnTo>
                    <a:pt x="880" y="485"/>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2"/>
            <p:cNvSpPr/>
            <p:nvPr/>
          </p:nvSpPr>
          <p:spPr>
            <a:xfrm>
              <a:off x="3045675" y="3222050"/>
              <a:ext cx="24225" cy="24200"/>
            </a:xfrm>
            <a:custGeom>
              <a:avLst/>
              <a:gdLst/>
              <a:ahLst/>
              <a:cxnLst/>
              <a:rect l="l" t="t" r="r" b="b"/>
              <a:pathLst>
                <a:path w="969" h="968" extrusionOk="0">
                  <a:moveTo>
                    <a:pt x="529" y="0"/>
                  </a:moveTo>
                  <a:lnTo>
                    <a:pt x="353" y="44"/>
                  </a:lnTo>
                  <a:lnTo>
                    <a:pt x="177" y="132"/>
                  </a:lnTo>
                  <a:lnTo>
                    <a:pt x="133" y="220"/>
                  </a:lnTo>
                  <a:lnTo>
                    <a:pt x="45" y="352"/>
                  </a:lnTo>
                  <a:lnTo>
                    <a:pt x="1" y="528"/>
                  </a:lnTo>
                  <a:lnTo>
                    <a:pt x="45" y="704"/>
                  </a:lnTo>
                  <a:lnTo>
                    <a:pt x="133" y="836"/>
                  </a:lnTo>
                  <a:lnTo>
                    <a:pt x="265" y="924"/>
                  </a:lnTo>
                  <a:lnTo>
                    <a:pt x="441" y="968"/>
                  </a:lnTo>
                  <a:lnTo>
                    <a:pt x="617" y="924"/>
                  </a:lnTo>
                  <a:lnTo>
                    <a:pt x="749" y="836"/>
                  </a:lnTo>
                  <a:lnTo>
                    <a:pt x="837" y="792"/>
                  </a:lnTo>
                  <a:lnTo>
                    <a:pt x="925" y="616"/>
                  </a:lnTo>
                  <a:lnTo>
                    <a:pt x="969" y="440"/>
                  </a:lnTo>
                  <a:lnTo>
                    <a:pt x="925"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2"/>
            <p:cNvSpPr/>
            <p:nvPr/>
          </p:nvSpPr>
          <p:spPr>
            <a:xfrm>
              <a:off x="3027000" y="3162650"/>
              <a:ext cx="23100" cy="23125"/>
            </a:xfrm>
            <a:custGeom>
              <a:avLst/>
              <a:gdLst/>
              <a:ahLst/>
              <a:cxnLst/>
              <a:rect l="l" t="t" r="r" b="b"/>
              <a:pathLst>
                <a:path w="924" h="925" extrusionOk="0">
                  <a:moveTo>
                    <a:pt x="440" y="1"/>
                  </a:moveTo>
                  <a:lnTo>
                    <a:pt x="264" y="45"/>
                  </a:lnTo>
                  <a:lnTo>
                    <a:pt x="132" y="133"/>
                  </a:lnTo>
                  <a:lnTo>
                    <a:pt x="0" y="309"/>
                  </a:lnTo>
                  <a:lnTo>
                    <a:pt x="0" y="485"/>
                  </a:lnTo>
                  <a:lnTo>
                    <a:pt x="0" y="617"/>
                  </a:lnTo>
                  <a:lnTo>
                    <a:pt x="132" y="793"/>
                  </a:lnTo>
                  <a:lnTo>
                    <a:pt x="264" y="881"/>
                  </a:lnTo>
                  <a:lnTo>
                    <a:pt x="440" y="925"/>
                  </a:lnTo>
                  <a:lnTo>
                    <a:pt x="484" y="925"/>
                  </a:lnTo>
                  <a:lnTo>
                    <a:pt x="660" y="881"/>
                  </a:lnTo>
                  <a:lnTo>
                    <a:pt x="792" y="793"/>
                  </a:lnTo>
                  <a:lnTo>
                    <a:pt x="924" y="617"/>
                  </a:lnTo>
                  <a:lnTo>
                    <a:pt x="924" y="485"/>
                  </a:lnTo>
                  <a:lnTo>
                    <a:pt x="924"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2"/>
            <p:cNvSpPr/>
            <p:nvPr/>
          </p:nvSpPr>
          <p:spPr>
            <a:xfrm>
              <a:off x="3038000" y="3088975"/>
              <a:ext cx="22000" cy="23125"/>
            </a:xfrm>
            <a:custGeom>
              <a:avLst/>
              <a:gdLst/>
              <a:ahLst/>
              <a:cxnLst/>
              <a:rect l="l" t="t" r="r" b="b"/>
              <a:pathLst>
                <a:path w="880" h="925" extrusionOk="0">
                  <a:moveTo>
                    <a:pt x="440" y="1"/>
                  </a:moveTo>
                  <a:lnTo>
                    <a:pt x="264" y="45"/>
                  </a:lnTo>
                  <a:lnTo>
                    <a:pt x="132" y="133"/>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2"/>
            <p:cNvSpPr/>
            <p:nvPr/>
          </p:nvSpPr>
          <p:spPr>
            <a:xfrm>
              <a:off x="3105075" y="3046100"/>
              <a:ext cx="22025" cy="24200"/>
            </a:xfrm>
            <a:custGeom>
              <a:avLst/>
              <a:gdLst/>
              <a:ahLst/>
              <a:cxnLst/>
              <a:rect l="l" t="t" r="r" b="b"/>
              <a:pathLst>
                <a:path w="881"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80" y="704"/>
                  </a:lnTo>
                  <a:lnTo>
                    <a:pt x="880" y="528"/>
                  </a:lnTo>
                  <a:lnTo>
                    <a:pt x="880"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2"/>
            <p:cNvSpPr/>
            <p:nvPr/>
          </p:nvSpPr>
          <p:spPr>
            <a:xfrm>
              <a:off x="3062175" y="3009800"/>
              <a:ext cx="23125" cy="23125"/>
            </a:xfrm>
            <a:custGeom>
              <a:avLst/>
              <a:gdLst/>
              <a:ahLst/>
              <a:cxnLst/>
              <a:rect l="l" t="t" r="r" b="b"/>
              <a:pathLst>
                <a:path w="925" h="925" extrusionOk="0">
                  <a:moveTo>
                    <a:pt x="309" y="0"/>
                  </a:moveTo>
                  <a:lnTo>
                    <a:pt x="177" y="88"/>
                  </a:lnTo>
                  <a:lnTo>
                    <a:pt x="133" y="176"/>
                  </a:lnTo>
                  <a:lnTo>
                    <a:pt x="1" y="308"/>
                  </a:lnTo>
                  <a:lnTo>
                    <a:pt x="1" y="484"/>
                  </a:lnTo>
                  <a:lnTo>
                    <a:pt x="1" y="660"/>
                  </a:lnTo>
                  <a:lnTo>
                    <a:pt x="133" y="792"/>
                  </a:lnTo>
                  <a:lnTo>
                    <a:pt x="265" y="924"/>
                  </a:lnTo>
                  <a:lnTo>
                    <a:pt x="617" y="924"/>
                  </a:lnTo>
                  <a:lnTo>
                    <a:pt x="749" y="792"/>
                  </a:lnTo>
                  <a:lnTo>
                    <a:pt x="837" y="748"/>
                  </a:lnTo>
                  <a:lnTo>
                    <a:pt x="925" y="616"/>
                  </a:lnTo>
                  <a:lnTo>
                    <a:pt x="925" y="440"/>
                  </a:lnTo>
                  <a:lnTo>
                    <a:pt x="925" y="264"/>
                  </a:lnTo>
                  <a:lnTo>
                    <a:pt x="837" y="88"/>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2"/>
            <p:cNvSpPr/>
            <p:nvPr/>
          </p:nvSpPr>
          <p:spPr>
            <a:xfrm>
              <a:off x="3219450" y="301090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2"/>
            <p:cNvSpPr/>
            <p:nvPr/>
          </p:nvSpPr>
          <p:spPr>
            <a:xfrm>
              <a:off x="3187550" y="2938325"/>
              <a:ext cx="20925" cy="23100"/>
            </a:xfrm>
            <a:custGeom>
              <a:avLst/>
              <a:gdLst/>
              <a:ahLst/>
              <a:cxnLst/>
              <a:rect l="l" t="t" r="r" b="b"/>
              <a:pathLst>
                <a:path w="837"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2"/>
            <p:cNvSpPr/>
            <p:nvPr/>
          </p:nvSpPr>
          <p:spPr>
            <a:xfrm>
              <a:off x="3305225" y="2952625"/>
              <a:ext cx="22000" cy="23100"/>
            </a:xfrm>
            <a:custGeom>
              <a:avLst/>
              <a:gdLst/>
              <a:ahLst/>
              <a:cxnLst/>
              <a:rect l="l" t="t" r="r" b="b"/>
              <a:pathLst>
                <a:path w="880"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2"/>
            <p:cNvSpPr/>
            <p:nvPr/>
          </p:nvSpPr>
          <p:spPr>
            <a:xfrm>
              <a:off x="3374500" y="2885525"/>
              <a:ext cx="22025" cy="24225"/>
            </a:xfrm>
            <a:custGeom>
              <a:avLst/>
              <a:gdLst/>
              <a:ahLst/>
              <a:cxnLst/>
              <a:rect l="l" t="t" r="r" b="b"/>
              <a:pathLst>
                <a:path w="881" h="969" extrusionOk="0">
                  <a:moveTo>
                    <a:pt x="440" y="1"/>
                  </a:moveTo>
                  <a:lnTo>
                    <a:pt x="264" y="45"/>
                  </a:lnTo>
                  <a:lnTo>
                    <a:pt x="132" y="133"/>
                  </a:lnTo>
                  <a:lnTo>
                    <a:pt x="1" y="309"/>
                  </a:lnTo>
                  <a:lnTo>
                    <a:pt x="1" y="485"/>
                  </a:lnTo>
                  <a:lnTo>
                    <a:pt x="1" y="529"/>
                  </a:lnTo>
                  <a:lnTo>
                    <a:pt x="1" y="705"/>
                  </a:lnTo>
                  <a:lnTo>
                    <a:pt x="132" y="836"/>
                  </a:lnTo>
                  <a:lnTo>
                    <a:pt x="264" y="924"/>
                  </a:lnTo>
                  <a:lnTo>
                    <a:pt x="440" y="968"/>
                  </a:lnTo>
                  <a:lnTo>
                    <a:pt x="616" y="924"/>
                  </a:lnTo>
                  <a:lnTo>
                    <a:pt x="748" y="836"/>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2"/>
            <p:cNvSpPr/>
            <p:nvPr/>
          </p:nvSpPr>
          <p:spPr>
            <a:xfrm>
              <a:off x="3363500" y="2999900"/>
              <a:ext cx="22025" cy="22025"/>
            </a:xfrm>
            <a:custGeom>
              <a:avLst/>
              <a:gdLst/>
              <a:ahLst/>
              <a:cxnLst/>
              <a:rect l="l" t="t" r="r" b="b"/>
              <a:pathLst>
                <a:path w="881" h="881" extrusionOk="0">
                  <a:moveTo>
                    <a:pt x="441" y="1"/>
                  </a:moveTo>
                  <a:lnTo>
                    <a:pt x="221" y="45"/>
                  </a:lnTo>
                  <a:lnTo>
                    <a:pt x="89" y="132"/>
                  </a:lnTo>
                  <a:lnTo>
                    <a:pt x="1" y="264"/>
                  </a:lnTo>
                  <a:lnTo>
                    <a:pt x="1" y="440"/>
                  </a:lnTo>
                  <a:lnTo>
                    <a:pt x="1" y="616"/>
                  </a:lnTo>
                  <a:lnTo>
                    <a:pt x="89" y="748"/>
                  </a:lnTo>
                  <a:lnTo>
                    <a:pt x="221" y="836"/>
                  </a:lnTo>
                  <a:lnTo>
                    <a:pt x="441" y="880"/>
                  </a:lnTo>
                  <a:lnTo>
                    <a:pt x="616" y="836"/>
                  </a:lnTo>
                  <a:lnTo>
                    <a:pt x="748" y="748"/>
                  </a:lnTo>
                  <a:lnTo>
                    <a:pt x="836" y="616"/>
                  </a:lnTo>
                  <a:lnTo>
                    <a:pt x="880" y="440"/>
                  </a:lnTo>
                  <a:lnTo>
                    <a:pt x="836" y="264"/>
                  </a:lnTo>
                  <a:lnTo>
                    <a:pt x="748" y="132"/>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2"/>
            <p:cNvSpPr/>
            <p:nvPr/>
          </p:nvSpPr>
          <p:spPr>
            <a:xfrm>
              <a:off x="3340400" y="3063675"/>
              <a:ext cx="24225" cy="24225"/>
            </a:xfrm>
            <a:custGeom>
              <a:avLst/>
              <a:gdLst/>
              <a:ahLst/>
              <a:cxnLst/>
              <a:rect l="l" t="t" r="r" b="b"/>
              <a:pathLst>
                <a:path w="969" h="969" extrusionOk="0">
                  <a:moveTo>
                    <a:pt x="529" y="1"/>
                  </a:moveTo>
                  <a:lnTo>
                    <a:pt x="353" y="45"/>
                  </a:lnTo>
                  <a:lnTo>
                    <a:pt x="177" y="133"/>
                  </a:lnTo>
                  <a:lnTo>
                    <a:pt x="133" y="177"/>
                  </a:lnTo>
                  <a:lnTo>
                    <a:pt x="45" y="353"/>
                  </a:lnTo>
                  <a:lnTo>
                    <a:pt x="1" y="529"/>
                  </a:lnTo>
                  <a:lnTo>
                    <a:pt x="45" y="705"/>
                  </a:lnTo>
                  <a:lnTo>
                    <a:pt x="133" y="837"/>
                  </a:lnTo>
                  <a:lnTo>
                    <a:pt x="265" y="925"/>
                  </a:lnTo>
                  <a:lnTo>
                    <a:pt x="441" y="969"/>
                  </a:lnTo>
                  <a:lnTo>
                    <a:pt x="617" y="925"/>
                  </a:lnTo>
                  <a:lnTo>
                    <a:pt x="749" y="837"/>
                  </a:lnTo>
                  <a:lnTo>
                    <a:pt x="837" y="749"/>
                  </a:lnTo>
                  <a:lnTo>
                    <a:pt x="925" y="617"/>
                  </a:lnTo>
                  <a:lnTo>
                    <a:pt x="969" y="441"/>
                  </a:lnTo>
                  <a:lnTo>
                    <a:pt x="925" y="265"/>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2"/>
            <p:cNvSpPr/>
            <p:nvPr/>
          </p:nvSpPr>
          <p:spPr>
            <a:xfrm>
              <a:off x="3288725" y="3020800"/>
              <a:ext cx="23125" cy="25325"/>
            </a:xfrm>
            <a:custGeom>
              <a:avLst/>
              <a:gdLst/>
              <a:ahLst/>
              <a:cxnLst/>
              <a:rect l="l" t="t" r="r" b="b"/>
              <a:pathLst>
                <a:path w="925" h="1013" extrusionOk="0">
                  <a:moveTo>
                    <a:pt x="484" y="0"/>
                  </a:moveTo>
                  <a:lnTo>
                    <a:pt x="308" y="44"/>
                  </a:lnTo>
                  <a:lnTo>
                    <a:pt x="132" y="132"/>
                  </a:lnTo>
                  <a:lnTo>
                    <a:pt x="44" y="264"/>
                  </a:lnTo>
                  <a:lnTo>
                    <a:pt x="0" y="440"/>
                  </a:lnTo>
                  <a:lnTo>
                    <a:pt x="0" y="572"/>
                  </a:lnTo>
                  <a:lnTo>
                    <a:pt x="44" y="748"/>
                  </a:lnTo>
                  <a:lnTo>
                    <a:pt x="132" y="880"/>
                  </a:lnTo>
                  <a:lnTo>
                    <a:pt x="308" y="968"/>
                  </a:lnTo>
                  <a:lnTo>
                    <a:pt x="484" y="1012"/>
                  </a:lnTo>
                  <a:lnTo>
                    <a:pt x="660" y="968"/>
                  </a:lnTo>
                  <a:lnTo>
                    <a:pt x="792" y="880"/>
                  </a:lnTo>
                  <a:lnTo>
                    <a:pt x="880" y="748"/>
                  </a:lnTo>
                  <a:lnTo>
                    <a:pt x="924" y="572"/>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2"/>
            <p:cNvSpPr/>
            <p:nvPr/>
          </p:nvSpPr>
          <p:spPr>
            <a:xfrm>
              <a:off x="3363500" y="3180250"/>
              <a:ext cx="22025" cy="23125"/>
            </a:xfrm>
            <a:custGeom>
              <a:avLst/>
              <a:gdLst/>
              <a:ahLst/>
              <a:cxnLst/>
              <a:rect l="l" t="t" r="r" b="b"/>
              <a:pathLst>
                <a:path w="881" h="925" extrusionOk="0">
                  <a:moveTo>
                    <a:pt x="441" y="1"/>
                  </a:moveTo>
                  <a:lnTo>
                    <a:pt x="221" y="45"/>
                  </a:lnTo>
                  <a:lnTo>
                    <a:pt x="89" y="133"/>
                  </a:lnTo>
                  <a:lnTo>
                    <a:pt x="1" y="309"/>
                  </a:lnTo>
                  <a:lnTo>
                    <a:pt x="1" y="485"/>
                  </a:lnTo>
                  <a:lnTo>
                    <a:pt x="1" y="616"/>
                  </a:lnTo>
                  <a:lnTo>
                    <a:pt x="89" y="792"/>
                  </a:lnTo>
                  <a:lnTo>
                    <a:pt x="221" y="880"/>
                  </a:lnTo>
                  <a:lnTo>
                    <a:pt x="441" y="924"/>
                  </a:lnTo>
                  <a:lnTo>
                    <a:pt x="616" y="880"/>
                  </a:lnTo>
                  <a:lnTo>
                    <a:pt x="748" y="792"/>
                  </a:lnTo>
                  <a:lnTo>
                    <a:pt x="836" y="616"/>
                  </a:lnTo>
                  <a:lnTo>
                    <a:pt x="880" y="485"/>
                  </a:lnTo>
                  <a:lnTo>
                    <a:pt x="836" y="309"/>
                  </a:lnTo>
                  <a:lnTo>
                    <a:pt x="748" y="133"/>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2"/>
            <p:cNvSpPr/>
            <p:nvPr/>
          </p:nvSpPr>
          <p:spPr>
            <a:xfrm>
              <a:off x="3248025" y="3115375"/>
              <a:ext cx="22025" cy="22025"/>
            </a:xfrm>
            <a:custGeom>
              <a:avLst/>
              <a:gdLst/>
              <a:ahLst/>
              <a:cxnLst/>
              <a:rect l="l" t="t" r="r" b="b"/>
              <a:pathLst>
                <a:path w="881" h="881" extrusionOk="0">
                  <a:moveTo>
                    <a:pt x="221" y="0"/>
                  </a:moveTo>
                  <a:lnTo>
                    <a:pt x="89" y="132"/>
                  </a:lnTo>
                  <a:lnTo>
                    <a:pt x="1" y="264"/>
                  </a:lnTo>
                  <a:lnTo>
                    <a:pt x="1" y="440"/>
                  </a:lnTo>
                  <a:lnTo>
                    <a:pt x="1" y="616"/>
                  </a:lnTo>
                  <a:lnTo>
                    <a:pt x="89" y="748"/>
                  </a:lnTo>
                  <a:lnTo>
                    <a:pt x="221" y="836"/>
                  </a:lnTo>
                  <a:lnTo>
                    <a:pt x="441" y="880"/>
                  </a:lnTo>
                  <a:lnTo>
                    <a:pt x="617" y="836"/>
                  </a:lnTo>
                  <a:lnTo>
                    <a:pt x="749" y="748"/>
                  </a:lnTo>
                  <a:lnTo>
                    <a:pt x="837" y="616"/>
                  </a:lnTo>
                  <a:lnTo>
                    <a:pt x="881" y="440"/>
                  </a:lnTo>
                  <a:lnTo>
                    <a:pt x="837"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2"/>
            <p:cNvSpPr/>
            <p:nvPr/>
          </p:nvSpPr>
          <p:spPr>
            <a:xfrm>
              <a:off x="3141350" y="3193450"/>
              <a:ext cx="26425" cy="22025"/>
            </a:xfrm>
            <a:custGeom>
              <a:avLst/>
              <a:gdLst/>
              <a:ahLst/>
              <a:cxnLst/>
              <a:rect l="l" t="t" r="r" b="b"/>
              <a:pathLst>
                <a:path w="1057" h="881" extrusionOk="0">
                  <a:moveTo>
                    <a:pt x="485" y="0"/>
                  </a:moveTo>
                  <a:lnTo>
                    <a:pt x="309" y="44"/>
                  </a:lnTo>
                  <a:lnTo>
                    <a:pt x="133" y="132"/>
                  </a:lnTo>
                  <a:lnTo>
                    <a:pt x="45" y="264"/>
                  </a:lnTo>
                  <a:lnTo>
                    <a:pt x="1" y="440"/>
                  </a:lnTo>
                  <a:lnTo>
                    <a:pt x="45" y="616"/>
                  </a:lnTo>
                  <a:lnTo>
                    <a:pt x="133" y="748"/>
                  </a:lnTo>
                  <a:lnTo>
                    <a:pt x="309" y="880"/>
                  </a:lnTo>
                  <a:lnTo>
                    <a:pt x="749" y="880"/>
                  </a:lnTo>
                  <a:lnTo>
                    <a:pt x="925" y="748"/>
                  </a:lnTo>
                  <a:lnTo>
                    <a:pt x="1013" y="616"/>
                  </a:lnTo>
                  <a:lnTo>
                    <a:pt x="1057" y="440"/>
                  </a:lnTo>
                  <a:lnTo>
                    <a:pt x="1013" y="264"/>
                  </a:lnTo>
                  <a:lnTo>
                    <a:pt x="925" y="132"/>
                  </a:lnTo>
                  <a:lnTo>
                    <a:pt x="793" y="44"/>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2"/>
            <p:cNvSpPr/>
            <p:nvPr/>
          </p:nvSpPr>
          <p:spPr>
            <a:xfrm>
              <a:off x="3083075" y="3158250"/>
              <a:ext cx="22025" cy="22025"/>
            </a:xfrm>
            <a:custGeom>
              <a:avLst/>
              <a:gdLst/>
              <a:ahLst/>
              <a:cxnLst/>
              <a:rect l="l" t="t" r="r" b="b"/>
              <a:pathLst>
                <a:path w="881" h="881" extrusionOk="0">
                  <a:moveTo>
                    <a:pt x="440" y="1"/>
                  </a:moveTo>
                  <a:lnTo>
                    <a:pt x="220" y="45"/>
                  </a:lnTo>
                  <a:lnTo>
                    <a:pt x="89" y="133"/>
                  </a:lnTo>
                  <a:lnTo>
                    <a:pt x="1" y="265"/>
                  </a:lnTo>
                  <a:lnTo>
                    <a:pt x="1" y="441"/>
                  </a:lnTo>
                  <a:lnTo>
                    <a:pt x="1" y="617"/>
                  </a:lnTo>
                  <a:lnTo>
                    <a:pt x="89" y="749"/>
                  </a:lnTo>
                  <a:lnTo>
                    <a:pt x="220" y="881"/>
                  </a:lnTo>
                  <a:lnTo>
                    <a:pt x="616" y="881"/>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2"/>
            <p:cNvSpPr/>
            <p:nvPr/>
          </p:nvSpPr>
          <p:spPr>
            <a:xfrm>
              <a:off x="3143550" y="3117575"/>
              <a:ext cx="22025" cy="23125"/>
            </a:xfrm>
            <a:custGeom>
              <a:avLst/>
              <a:gdLst/>
              <a:ahLst/>
              <a:cxnLst/>
              <a:rect l="l" t="t" r="r" b="b"/>
              <a:pathLst>
                <a:path w="881" h="925" extrusionOk="0">
                  <a:moveTo>
                    <a:pt x="441" y="0"/>
                  </a:moveTo>
                  <a:lnTo>
                    <a:pt x="265" y="44"/>
                  </a:lnTo>
                  <a:lnTo>
                    <a:pt x="133" y="176"/>
                  </a:lnTo>
                  <a:lnTo>
                    <a:pt x="45" y="308"/>
                  </a:lnTo>
                  <a:lnTo>
                    <a:pt x="1" y="484"/>
                  </a:lnTo>
                  <a:lnTo>
                    <a:pt x="45" y="616"/>
                  </a:lnTo>
                  <a:lnTo>
                    <a:pt x="133" y="792"/>
                  </a:lnTo>
                  <a:lnTo>
                    <a:pt x="265" y="880"/>
                  </a:lnTo>
                  <a:lnTo>
                    <a:pt x="441" y="924"/>
                  </a:lnTo>
                  <a:lnTo>
                    <a:pt x="617" y="880"/>
                  </a:lnTo>
                  <a:lnTo>
                    <a:pt x="793" y="792"/>
                  </a:lnTo>
                  <a:lnTo>
                    <a:pt x="837" y="616"/>
                  </a:lnTo>
                  <a:lnTo>
                    <a:pt x="881" y="484"/>
                  </a:lnTo>
                  <a:lnTo>
                    <a:pt x="837" y="308"/>
                  </a:lnTo>
                  <a:lnTo>
                    <a:pt x="793"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2"/>
            <p:cNvSpPr/>
            <p:nvPr/>
          </p:nvSpPr>
          <p:spPr>
            <a:xfrm>
              <a:off x="3162250" y="3018600"/>
              <a:ext cx="27525" cy="23125"/>
            </a:xfrm>
            <a:custGeom>
              <a:avLst/>
              <a:gdLst/>
              <a:ahLst/>
              <a:cxnLst/>
              <a:rect l="l" t="t" r="r" b="b"/>
              <a:pathLst>
                <a:path w="1101" h="925" extrusionOk="0">
                  <a:moveTo>
                    <a:pt x="485" y="0"/>
                  </a:moveTo>
                  <a:lnTo>
                    <a:pt x="309" y="44"/>
                  </a:lnTo>
                  <a:lnTo>
                    <a:pt x="133" y="132"/>
                  </a:lnTo>
                  <a:lnTo>
                    <a:pt x="45" y="308"/>
                  </a:lnTo>
                  <a:lnTo>
                    <a:pt x="1" y="440"/>
                  </a:lnTo>
                  <a:lnTo>
                    <a:pt x="45" y="616"/>
                  </a:lnTo>
                  <a:lnTo>
                    <a:pt x="133" y="792"/>
                  </a:lnTo>
                  <a:lnTo>
                    <a:pt x="309" y="880"/>
                  </a:lnTo>
                  <a:lnTo>
                    <a:pt x="485" y="924"/>
                  </a:lnTo>
                  <a:lnTo>
                    <a:pt x="661" y="924"/>
                  </a:lnTo>
                  <a:lnTo>
                    <a:pt x="836" y="880"/>
                  </a:lnTo>
                  <a:lnTo>
                    <a:pt x="968" y="792"/>
                  </a:lnTo>
                  <a:lnTo>
                    <a:pt x="1056" y="616"/>
                  </a:lnTo>
                  <a:lnTo>
                    <a:pt x="1100" y="440"/>
                  </a:lnTo>
                  <a:lnTo>
                    <a:pt x="1056" y="264"/>
                  </a:lnTo>
                  <a:lnTo>
                    <a:pt x="968" y="132"/>
                  </a:lnTo>
                  <a:lnTo>
                    <a:pt x="836" y="44"/>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2"/>
            <p:cNvSpPr/>
            <p:nvPr/>
          </p:nvSpPr>
          <p:spPr>
            <a:xfrm>
              <a:off x="3232625" y="3256125"/>
              <a:ext cx="23125" cy="24225"/>
            </a:xfrm>
            <a:custGeom>
              <a:avLst/>
              <a:gdLst/>
              <a:ahLst/>
              <a:cxnLst/>
              <a:rect l="l" t="t" r="r" b="b"/>
              <a:pathLst>
                <a:path w="925" h="969" extrusionOk="0">
                  <a:moveTo>
                    <a:pt x="485" y="1"/>
                  </a:moveTo>
                  <a:lnTo>
                    <a:pt x="309" y="45"/>
                  </a:lnTo>
                  <a:lnTo>
                    <a:pt x="133" y="133"/>
                  </a:lnTo>
                  <a:lnTo>
                    <a:pt x="45" y="265"/>
                  </a:lnTo>
                  <a:lnTo>
                    <a:pt x="1" y="441"/>
                  </a:lnTo>
                  <a:lnTo>
                    <a:pt x="1" y="485"/>
                  </a:lnTo>
                  <a:lnTo>
                    <a:pt x="45" y="661"/>
                  </a:lnTo>
                  <a:lnTo>
                    <a:pt x="133" y="837"/>
                  </a:lnTo>
                  <a:lnTo>
                    <a:pt x="309" y="925"/>
                  </a:lnTo>
                  <a:lnTo>
                    <a:pt x="485" y="969"/>
                  </a:lnTo>
                  <a:lnTo>
                    <a:pt x="661" y="925"/>
                  </a:lnTo>
                  <a:lnTo>
                    <a:pt x="793" y="837"/>
                  </a:lnTo>
                  <a:lnTo>
                    <a:pt x="881" y="661"/>
                  </a:lnTo>
                  <a:lnTo>
                    <a:pt x="925" y="485"/>
                  </a:lnTo>
                  <a:lnTo>
                    <a:pt x="925" y="441"/>
                  </a:lnTo>
                  <a:lnTo>
                    <a:pt x="881"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2"/>
            <p:cNvSpPr/>
            <p:nvPr/>
          </p:nvSpPr>
          <p:spPr>
            <a:xfrm>
              <a:off x="3135850" y="3257225"/>
              <a:ext cx="22025" cy="23125"/>
            </a:xfrm>
            <a:custGeom>
              <a:avLst/>
              <a:gdLst/>
              <a:ahLst/>
              <a:cxnLst/>
              <a:rect l="l" t="t" r="r" b="b"/>
              <a:pathLst>
                <a:path w="881" h="925" extrusionOk="0">
                  <a:moveTo>
                    <a:pt x="441" y="1"/>
                  </a:moveTo>
                  <a:lnTo>
                    <a:pt x="221" y="45"/>
                  </a:lnTo>
                  <a:lnTo>
                    <a:pt x="89" y="133"/>
                  </a:lnTo>
                  <a:lnTo>
                    <a:pt x="45" y="309"/>
                  </a:lnTo>
                  <a:lnTo>
                    <a:pt x="1" y="441"/>
                  </a:lnTo>
                  <a:lnTo>
                    <a:pt x="45"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2"/>
            <p:cNvSpPr/>
            <p:nvPr/>
          </p:nvSpPr>
          <p:spPr>
            <a:xfrm>
              <a:off x="3221650" y="3179150"/>
              <a:ext cx="26400" cy="22025"/>
            </a:xfrm>
            <a:custGeom>
              <a:avLst/>
              <a:gdLst/>
              <a:ahLst/>
              <a:cxnLst/>
              <a:rect l="l" t="t" r="r" b="b"/>
              <a:pathLst>
                <a:path w="1056" h="881" extrusionOk="0">
                  <a:moveTo>
                    <a:pt x="440" y="1"/>
                  </a:moveTo>
                  <a:lnTo>
                    <a:pt x="308" y="45"/>
                  </a:lnTo>
                  <a:lnTo>
                    <a:pt x="132" y="133"/>
                  </a:lnTo>
                  <a:lnTo>
                    <a:pt x="44" y="265"/>
                  </a:lnTo>
                  <a:lnTo>
                    <a:pt x="0" y="441"/>
                  </a:lnTo>
                  <a:lnTo>
                    <a:pt x="44" y="616"/>
                  </a:lnTo>
                  <a:lnTo>
                    <a:pt x="132" y="748"/>
                  </a:lnTo>
                  <a:lnTo>
                    <a:pt x="264" y="880"/>
                  </a:lnTo>
                  <a:lnTo>
                    <a:pt x="748" y="880"/>
                  </a:lnTo>
                  <a:lnTo>
                    <a:pt x="924" y="748"/>
                  </a:lnTo>
                  <a:lnTo>
                    <a:pt x="1012" y="616"/>
                  </a:lnTo>
                  <a:lnTo>
                    <a:pt x="1056" y="441"/>
                  </a:lnTo>
                  <a:lnTo>
                    <a:pt x="1012" y="265"/>
                  </a:lnTo>
                  <a:lnTo>
                    <a:pt x="924"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2"/>
            <p:cNvSpPr/>
            <p:nvPr/>
          </p:nvSpPr>
          <p:spPr>
            <a:xfrm>
              <a:off x="3327225" y="3247325"/>
              <a:ext cx="23100" cy="24225"/>
            </a:xfrm>
            <a:custGeom>
              <a:avLst/>
              <a:gdLst/>
              <a:ahLst/>
              <a:cxnLst/>
              <a:rect l="l" t="t" r="r" b="b"/>
              <a:pathLst>
                <a:path w="924" h="969" extrusionOk="0">
                  <a:moveTo>
                    <a:pt x="484" y="1"/>
                  </a:moveTo>
                  <a:lnTo>
                    <a:pt x="308" y="45"/>
                  </a:lnTo>
                  <a:lnTo>
                    <a:pt x="132" y="177"/>
                  </a:lnTo>
                  <a:lnTo>
                    <a:pt x="44" y="309"/>
                  </a:lnTo>
                  <a:lnTo>
                    <a:pt x="0" y="485"/>
                  </a:lnTo>
                  <a:lnTo>
                    <a:pt x="0" y="529"/>
                  </a:lnTo>
                  <a:lnTo>
                    <a:pt x="44" y="705"/>
                  </a:lnTo>
                  <a:lnTo>
                    <a:pt x="132" y="837"/>
                  </a:lnTo>
                  <a:lnTo>
                    <a:pt x="308" y="969"/>
                  </a:lnTo>
                  <a:lnTo>
                    <a:pt x="660" y="969"/>
                  </a:lnTo>
                  <a:lnTo>
                    <a:pt x="792" y="837"/>
                  </a:lnTo>
                  <a:lnTo>
                    <a:pt x="880" y="705"/>
                  </a:lnTo>
                  <a:lnTo>
                    <a:pt x="924" y="529"/>
                  </a:lnTo>
                  <a:lnTo>
                    <a:pt x="924" y="485"/>
                  </a:lnTo>
                  <a:lnTo>
                    <a:pt x="880"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2"/>
            <p:cNvSpPr/>
            <p:nvPr/>
          </p:nvSpPr>
          <p:spPr>
            <a:xfrm>
              <a:off x="3306325" y="3161550"/>
              <a:ext cx="23100" cy="24225"/>
            </a:xfrm>
            <a:custGeom>
              <a:avLst/>
              <a:gdLst/>
              <a:ahLst/>
              <a:cxnLst/>
              <a:rect l="l" t="t" r="r" b="b"/>
              <a:pathLst>
                <a:path w="924" h="969" extrusionOk="0">
                  <a:moveTo>
                    <a:pt x="484" y="1"/>
                  </a:moveTo>
                  <a:lnTo>
                    <a:pt x="308" y="45"/>
                  </a:lnTo>
                  <a:lnTo>
                    <a:pt x="132" y="133"/>
                  </a:lnTo>
                  <a:lnTo>
                    <a:pt x="44" y="265"/>
                  </a:lnTo>
                  <a:lnTo>
                    <a:pt x="0" y="441"/>
                  </a:lnTo>
                  <a:lnTo>
                    <a:pt x="0" y="529"/>
                  </a:lnTo>
                  <a:lnTo>
                    <a:pt x="44" y="661"/>
                  </a:lnTo>
                  <a:lnTo>
                    <a:pt x="132" y="837"/>
                  </a:lnTo>
                  <a:lnTo>
                    <a:pt x="308" y="925"/>
                  </a:lnTo>
                  <a:lnTo>
                    <a:pt x="484" y="969"/>
                  </a:lnTo>
                  <a:lnTo>
                    <a:pt x="660" y="925"/>
                  </a:lnTo>
                  <a:lnTo>
                    <a:pt x="792" y="837"/>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2"/>
            <p:cNvSpPr/>
            <p:nvPr/>
          </p:nvSpPr>
          <p:spPr>
            <a:xfrm>
              <a:off x="3217250" y="306807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92" y="793"/>
                  </a:lnTo>
                  <a:lnTo>
                    <a:pt x="836" y="617"/>
                  </a:lnTo>
                  <a:lnTo>
                    <a:pt x="880" y="485"/>
                  </a:lnTo>
                  <a:lnTo>
                    <a:pt x="836" y="309"/>
                  </a:lnTo>
                  <a:lnTo>
                    <a:pt x="792"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p42"/>
          <p:cNvGrpSpPr/>
          <p:nvPr/>
        </p:nvGrpSpPr>
        <p:grpSpPr>
          <a:xfrm>
            <a:off x="4452770" y="2392785"/>
            <a:ext cx="1592029" cy="1565595"/>
            <a:chOff x="2510125" y="3472775"/>
            <a:chExt cx="925975" cy="910600"/>
          </a:xfrm>
        </p:grpSpPr>
        <p:sp>
          <p:nvSpPr>
            <p:cNvPr id="1243" name="Google Shape;1243;p4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4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8" name="Google Shape;1298;p42"/>
          <p:cNvSpPr txBox="1">
            <a:spLocks noGrp="1"/>
          </p:cNvSpPr>
          <p:nvPr>
            <p:ph type="title"/>
          </p:nvPr>
        </p:nvSpPr>
        <p:spPr>
          <a:xfrm>
            <a:off x="3223533" y="974863"/>
            <a:ext cx="2657178" cy="319377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vi-VN" sz="21000"/>
              <a:t>18</a:t>
            </a:r>
            <a:endParaRPr sz="2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ppt_w</p:attrName>
                                        </p:attrNameLst>
                                      </p:cBhvr>
                                      <p:tavLst>
                                        <p:tav tm="0">
                                          <p:val>
                                            <p:strVal val="0"/>
                                          </p:val>
                                        </p:tav>
                                        <p:tav tm="100000">
                                          <p:val>
                                            <p:strVal val="#ppt_w"/>
                                          </p:val>
                                        </p:tav>
                                      </p:tavLst>
                                    </p:anim>
                                    <p:anim calcmode="lin" valueType="num">
                                      <p:cBhvr additive="base">
                                        <p:cTn id="8" dur="1000"/>
                                        <p:tgtEl>
                                          <p:spTgt spid="129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cxnSp>
        <p:nvCxnSpPr>
          <p:cNvPr id="1303" name="Google Shape;1303;p43"/>
          <p:cNvCxnSpPr>
            <a:stCxn id="1304" idx="2"/>
            <a:endCxn id="1305" idx="1"/>
          </p:cNvCxnSpPr>
          <p:nvPr/>
        </p:nvCxnSpPr>
        <p:spPr>
          <a:xfrm rot="10800000" flipH="1">
            <a:off x="1292175" y="2135474"/>
            <a:ext cx="408300" cy="750900"/>
          </a:xfrm>
          <a:prstGeom prst="bentConnector3">
            <a:avLst>
              <a:gd name="adj1" fmla="val 49995"/>
            </a:avLst>
          </a:prstGeom>
          <a:noFill/>
          <a:ln w="28575" cap="flat" cmpd="sng">
            <a:solidFill>
              <a:srgbClr val="FFFFFF"/>
            </a:solidFill>
            <a:prstDash val="solid"/>
            <a:round/>
            <a:headEnd type="none" w="sm" len="sm"/>
            <a:tailEnd type="none" w="sm" len="sm"/>
          </a:ln>
        </p:spPr>
      </p:cxnSp>
      <p:cxnSp>
        <p:nvCxnSpPr>
          <p:cNvPr id="1306" name="Google Shape;1306;p43"/>
          <p:cNvCxnSpPr>
            <a:stCxn id="1304" idx="2"/>
            <a:endCxn id="1307" idx="1"/>
          </p:cNvCxnSpPr>
          <p:nvPr/>
        </p:nvCxnSpPr>
        <p:spPr>
          <a:xfrm rot="10800000" flipH="1">
            <a:off x="1292175" y="1183874"/>
            <a:ext cx="408300" cy="1702500"/>
          </a:xfrm>
          <a:prstGeom prst="bentConnector3">
            <a:avLst>
              <a:gd name="adj1" fmla="val 49995"/>
            </a:avLst>
          </a:prstGeom>
          <a:noFill/>
          <a:ln w="28575" cap="flat" cmpd="sng">
            <a:solidFill>
              <a:srgbClr val="FFFFFF"/>
            </a:solidFill>
            <a:prstDash val="solid"/>
            <a:round/>
            <a:headEnd type="none" w="sm" len="sm"/>
            <a:tailEnd type="none" w="sm" len="sm"/>
          </a:ln>
        </p:spPr>
      </p:cxnSp>
      <p:sp>
        <p:nvSpPr>
          <p:cNvPr id="1304" name="Google Shape;1304;p43"/>
          <p:cNvSpPr/>
          <p:nvPr/>
        </p:nvSpPr>
        <p:spPr>
          <a:xfrm rot="-5400000">
            <a:off x="-1011075" y="2590874"/>
            <a:ext cx="4015500" cy="591000"/>
          </a:xfrm>
          <a:prstGeom prst="roundRect">
            <a:avLst>
              <a:gd name="adj" fmla="val 16667"/>
            </a:avLst>
          </a:prstGeom>
          <a:solidFill>
            <a:srgbClr val="80201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a:solidFill>
                  <a:srgbClr val="FFFFFF"/>
                </a:solidFill>
                <a:latin typeface="Roboto"/>
                <a:ea typeface="Roboto"/>
                <a:cs typeface="Roboto"/>
                <a:sym typeface="Roboto"/>
              </a:rPr>
              <a:t>ALGORITHMS</a:t>
            </a:r>
            <a:endParaRPr sz="1600" b="1" i="0" u="none" strike="noStrike" cap="none">
              <a:solidFill>
                <a:srgbClr val="FFFFFF"/>
              </a:solidFill>
              <a:latin typeface="Roboto"/>
              <a:ea typeface="Roboto"/>
              <a:cs typeface="Roboto"/>
              <a:sym typeface="Roboto"/>
            </a:endParaRPr>
          </a:p>
        </p:txBody>
      </p:sp>
      <p:sp>
        <p:nvSpPr>
          <p:cNvPr id="1307" name="Google Shape;1307;p43"/>
          <p:cNvSpPr/>
          <p:nvPr/>
        </p:nvSpPr>
        <p:spPr>
          <a:xfrm>
            <a:off x="1700432" y="1072174"/>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Cabin"/>
                <a:ea typeface="Cabin"/>
                <a:cs typeface="Cabin"/>
                <a:sym typeface="Cabin"/>
              </a:rPr>
              <a:t>COMPLETED SEARCH</a:t>
            </a:r>
            <a:endParaRPr sz="100" b="0" i="0" u="none" strike="noStrike" cap="none">
              <a:solidFill>
                <a:srgbClr val="FFFFFF"/>
              </a:solidFill>
              <a:latin typeface="Cabin"/>
              <a:ea typeface="Cabin"/>
              <a:cs typeface="Cabin"/>
              <a:sym typeface="Cabin"/>
            </a:endParaRPr>
          </a:p>
        </p:txBody>
      </p:sp>
      <p:sp>
        <p:nvSpPr>
          <p:cNvPr id="1308" name="Google Shape;1308;p43"/>
          <p:cNvSpPr/>
          <p:nvPr/>
        </p:nvSpPr>
        <p:spPr>
          <a:xfrm>
            <a:off x="1700353" y="790475"/>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Cabin"/>
                <a:ea typeface="Cabin"/>
                <a:cs typeface="Cabin"/>
                <a:sym typeface="Cabin"/>
              </a:rPr>
              <a:t>GREEDY APPROACH</a:t>
            </a:r>
            <a:endParaRPr sz="1300" b="1" i="0" u="none" strike="noStrike" cap="none">
              <a:solidFill>
                <a:srgbClr val="FFFFFF"/>
              </a:solidFill>
              <a:latin typeface="Cabin"/>
              <a:ea typeface="Cabin"/>
              <a:cs typeface="Cabin"/>
              <a:sym typeface="Cabin"/>
            </a:endParaRPr>
          </a:p>
        </p:txBody>
      </p:sp>
      <p:cxnSp>
        <p:nvCxnSpPr>
          <p:cNvPr id="1309" name="Google Shape;1309;p43"/>
          <p:cNvCxnSpPr>
            <a:stCxn id="1304" idx="2"/>
            <a:endCxn id="1308" idx="1"/>
          </p:cNvCxnSpPr>
          <p:nvPr/>
        </p:nvCxnSpPr>
        <p:spPr>
          <a:xfrm rot="10800000" flipH="1">
            <a:off x="1292175" y="902174"/>
            <a:ext cx="408300" cy="19842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10" name="Google Shape;1310;p43"/>
          <p:cNvSpPr/>
          <p:nvPr/>
        </p:nvSpPr>
        <p:spPr>
          <a:xfrm>
            <a:off x="5034201" y="809595"/>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BRUTE FORCE</a:t>
            </a:r>
            <a:endParaRPr sz="1100" b="1" i="0" u="none" strike="noStrike" cap="none">
              <a:solidFill>
                <a:srgbClr val="FFFFFF"/>
              </a:solidFill>
              <a:latin typeface="Open Sans"/>
              <a:ea typeface="Open Sans"/>
              <a:cs typeface="Open Sans"/>
              <a:sym typeface="Open Sans"/>
            </a:endParaRPr>
          </a:p>
        </p:txBody>
      </p:sp>
      <p:sp>
        <p:nvSpPr>
          <p:cNvPr id="1311" name="Google Shape;1311;p43"/>
          <p:cNvSpPr/>
          <p:nvPr/>
        </p:nvSpPr>
        <p:spPr>
          <a:xfrm>
            <a:off x="5044319" y="1072174"/>
            <a:ext cx="31758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BACKTRACKING</a:t>
            </a:r>
            <a:endParaRPr sz="1100" i="0" u="none" strike="noStrike" cap="none">
              <a:solidFill>
                <a:srgbClr val="FFFFFF"/>
              </a:solidFill>
              <a:latin typeface="Open Sans"/>
              <a:ea typeface="Open Sans"/>
              <a:cs typeface="Open Sans"/>
              <a:sym typeface="Open Sans"/>
            </a:endParaRPr>
          </a:p>
        </p:txBody>
      </p:sp>
      <p:cxnSp>
        <p:nvCxnSpPr>
          <p:cNvPr id="1312" name="Google Shape;1312;p43"/>
          <p:cNvCxnSpPr>
            <a:stCxn id="1307" idx="3"/>
            <a:endCxn id="1310" idx="1"/>
          </p:cNvCxnSpPr>
          <p:nvPr/>
        </p:nvCxnSpPr>
        <p:spPr>
          <a:xfrm rot="10800000" flipH="1">
            <a:off x="4431932" y="921424"/>
            <a:ext cx="602400" cy="262500"/>
          </a:xfrm>
          <a:prstGeom prst="bentConnector3">
            <a:avLst>
              <a:gd name="adj1" fmla="val 50011"/>
            </a:avLst>
          </a:prstGeom>
          <a:noFill/>
          <a:ln w="28575" cap="flat" cmpd="sng">
            <a:solidFill>
              <a:srgbClr val="FFFFFF"/>
            </a:solidFill>
            <a:prstDash val="solid"/>
            <a:round/>
            <a:headEnd type="none" w="sm" len="sm"/>
            <a:tailEnd type="none" w="sm" len="sm"/>
          </a:ln>
        </p:spPr>
      </p:cxnSp>
      <p:cxnSp>
        <p:nvCxnSpPr>
          <p:cNvPr id="1313" name="Google Shape;1313;p43"/>
          <p:cNvCxnSpPr>
            <a:stCxn id="1307" idx="3"/>
            <a:endCxn id="1311" idx="1"/>
          </p:cNvCxnSpPr>
          <p:nvPr/>
        </p:nvCxnSpPr>
        <p:spPr>
          <a:xfrm>
            <a:off x="4431932" y="1183924"/>
            <a:ext cx="612300" cy="600"/>
          </a:xfrm>
          <a:prstGeom prst="bentConnector3">
            <a:avLst>
              <a:gd name="adj1" fmla="val 49988"/>
            </a:avLst>
          </a:prstGeom>
          <a:noFill/>
          <a:ln w="28575" cap="flat" cmpd="sng">
            <a:solidFill>
              <a:srgbClr val="FFFFFF"/>
            </a:solidFill>
            <a:prstDash val="solid"/>
            <a:round/>
            <a:headEnd type="none" w="sm" len="sm"/>
            <a:tailEnd type="none" w="sm" len="sm"/>
          </a:ln>
        </p:spPr>
      </p:cxnSp>
      <p:sp>
        <p:nvSpPr>
          <p:cNvPr id="1305" name="Google Shape;1305;p43"/>
          <p:cNvSpPr/>
          <p:nvPr/>
        </p:nvSpPr>
        <p:spPr>
          <a:xfrm>
            <a:off x="1700431" y="2023847"/>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Open Sans"/>
                <a:ea typeface="Open Sans"/>
                <a:cs typeface="Open Sans"/>
                <a:sym typeface="Open Sans"/>
              </a:rPr>
              <a:t>GRAPH ALGORITHMS</a:t>
            </a:r>
            <a:endParaRPr sz="500" b="1" i="0" u="none" strike="noStrike" cap="none">
              <a:solidFill>
                <a:srgbClr val="FFFFFF"/>
              </a:solidFill>
              <a:latin typeface="Open Sans"/>
              <a:ea typeface="Open Sans"/>
              <a:cs typeface="Open Sans"/>
              <a:sym typeface="Open Sans"/>
            </a:endParaRPr>
          </a:p>
        </p:txBody>
      </p:sp>
      <p:sp>
        <p:nvSpPr>
          <p:cNvPr id="1314" name="Google Shape;1314;p43"/>
          <p:cNvSpPr/>
          <p:nvPr/>
        </p:nvSpPr>
        <p:spPr>
          <a:xfrm>
            <a:off x="5215547" y="1903355"/>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WHARSHALL - FLOYD ALGORITHM</a:t>
            </a:r>
            <a:endParaRPr sz="1100" b="1" i="0" u="none" strike="noStrike" cap="none">
              <a:solidFill>
                <a:srgbClr val="FFFFFF"/>
              </a:solidFill>
              <a:latin typeface="Open Sans"/>
              <a:ea typeface="Open Sans"/>
              <a:cs typeface="Open Sans"/>
              <a:sym typeface="Open Sans"/>
            </a:endParaRPr>
          </a:p>
        </p:txBody>
      </p:sp>
      <p:sp>
        <p:nvSpPr>
          <p:cNvPr id="1315" name="Google Shape;1315;p43"/>
          <p:cNvSpPr/>
          <p:nvPr/>
        </p:nvSpPr>
        <p:spPr>
          <a:xfrm>
            <a:off x="5033990" y="1328833"/>
            <a:ext cx="31758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BRANCH AND BOUND</a:t>
            </a:r>
            <a:endParaRPr sz="1100" b="1" i="0" u="none" strike="noStrike" cap="none">
              <a:solidFill>
                <a:srgbClr val="FFFFFF"/>
              </a:solidFill>
              <a:latin typeface="Open Sans"/>
              <a:ea typeface="Open Sans"/>
              <a:cs typeface="Open Sans"/>
              <a:sym typeface="Open Sans"/>
            </a:endParaRPr>
          </a:p>
        </p:txBody>
      </p:sp>
      <p:cxnSp>
        <p:nvCxnSpPr>
          <p:cNvPr id="1316" name="Google Shape;1316;p43"/>
          <p:cNvCxnSpPr>
            <a:stCxn id="1307" idx="3"/>
            <a:endCxn id="1315" idx="1"/>
          </p:cNvCxnSpPr>
          <p:nvPr/>
        </p:nvCxnSpPr>
        <p:spPr>
          <a:xfrm>
            <a:off x="4431932" y="1183924"/>
            <a:ext cx="602100" cy="256800"/>
          </a:xfrm>
          <a:prstGeom prst="bentConnector3">
            <a:avLst>
              <a:gd name="adj1" fmla="val 49993"/>
            </a:avLst>
          </a:prstGeom>
          <a:noFill/>
          <a:ln w="28575" cap="flat" cmpd="sng">
            <a:solidFill>
              <a:srgbClr val="FFFFFF"/>
            </a:solidFill>
            <a:prstDash val="solid"/>
            <a:round/>
            <a:headEnd type="none" w="sm" len="sm"/>
            <a:tailEnd type="none" w="sm" len="sm"/>
          </a:ln>
        </p:spPr>
      </p:cxnSp>
      <p:sp>
        <p:nvSpPr>
          <p:cNvPr id="1317" name="Google Shape;1317;p43"/>
          <p:cNvSpPr/>
          <p:nvPr/>
        </p:nvSpPr>
        <p:spPr>
          <a:xfrm>
            <a:off x="5215536" y="2147636"/>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DFS - DEPTH FIRST SEARCH</a:t>
            </a:r>
            <a:endParaRPr sz="1100" b="1" i="0" u="none" strike="noStrike" cap="none">
              <a:solidFill>
                <a:srgbClr val="FFFFFF"/>
              </a:solidFill>
              <a:latin typeface="Open Sans"/>
              <a:ea typeface="Open Sans"/>
              <a:cs typeface="Open Sans"/>
              <a:sym typeface="Open Sans"/>
            </a:endParaRPr>
          </a:p>
        </p:txBody>
      </p:sp>
      <p:sp>
        <p:nvSpPr>
          <p:cNvPr id="1318" name="Google Shape;1318;p43"/>
          <p:cNvSpPr/>
          <p:nvPr/>
        </p:nvSpPr>
        <p:spPr>
          <a:xfrm>
            <a:off x="5215546" y="165690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DIJKSTRA ALGORITHM</a:t>
            </a:r>
            <a:endParaRPr sz="1100" b="1" i="0" u="none" strike="noStrike" cap="none">
              <a:solidFill>
                <a:srgbClr val="FFFFFF"/>
              </a:solidFill>
              <a:latin typeface="Open Sans"/>
              <a:ea typeface="Open Sans"/>
              <a:cs typeface="Open Sans"/>
              <a:sym typeface="Open Sans"/>
            </a:endParaRPr>
          </a:p>
        </p:txBody>
      </p:sp>
      <p:sp>
        <p:nvSpPr>
          <p:cNvPr id="1319" name="Google Shape;1319;p43"/>
          <p:cNvSpPr/>
          <p:nvPr/>
        </p:nvSpPr>
        <p:spPr>
          <a:xfrm>
            <a:off x="5215547" y="239731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BFS - BREADTH FIRST SEARCH</a:t>
            </a:r>
            <a:endParaRPr sz="1100" b="1" i="0" u="none" strike="noStrike" cap="none">
              <a:solidFill>
                <a:srgbClr val="FFFFFF"/>
              </a:solidFill>
              <a:latin typeface="Open Sans"/>
              <a:ea typeface="Open Sans"/>
              <a:cs typeface="Open Sans"/>
              <a:sym typeface="Open Sans"/>
            </a:endParaRPr>
          </a:p>
        </p:txBody>
      </p:sp>
      <p:cxnSp>
        <p:nvCxnSpPr>
          <p:cNvPr id="1320" name="Google Shape;1320;p43"/>
          <p:cNvCxnSpPr>
            <a:stCxn id="1304" idx="2"/>
            <a:endCxn id="1321" idx="1"/>
          </p:cNvCxnSpPr>
          <p:nvPr/>
        </p:nvCxnSpPr>
        <p:spPr>
          <a:xfrm>
            <a:off x="1292175" y="2886374"/>
            <a:ext cx="408300" cy="930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21" name="Google Shape;1321;p43"/>
          <p:cNvSpPr/>
          <p:nvPr/>
        </p:nvSpPr>
        <p:spPr>
          <a:xfrm>
            <a:off x="1700353" y="2867752"/>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DYNAMIC PROGRAMMING</a:t>
            </a:r>
            <a:endParaRPr sz="1300" b="1" i="0" u="none" strike="noStrike" cap="none">
              <a:solidFill>
                <a:srgbClr val="FFFFFF"/>
              </a:solidFill>
              <a:latin typeface="Open Sans"/>
              <a:ea typeface="Open Sans"/>
              <a:cs typeface="Open Sans"/>
              <a:sym typeface="Open Sans"/>
            </a:endParaRPr>
          </a:p>
        </p:txBody>
      </p:sp>
      <p:cxnSp>
        <p:nvCxnSpPr>
          <p:cNvPr id="1322" name="Google Shape;1322;p43"/>
          <p:cNvCxnSpPr>
            <a:stCxn id="1305" idx="3"/>
            <a:endCxn id="1318" idx="1"/>
          </p:cNvCxnSpPr>
          <p:nvPr/>
        </p:nvCxnSpPr>
        <p:spPr>
          <a:xfrm rot="10800000" flipH="1">
            <a:off x="4431931" y="1768697"/>
            <a:ext cx="783600" cy="3669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3" name="Google Shape;1323;p43"/>
          <p:cNvCxnSpPr>
            <a:stCxn id="1305" idx="3"/>
            <a:endCxn id="1314" idx="1"/>
          </p:cNvCxnSpPr>
          <p:nvPr/>
        </p:nvCxnSpPr>
        <p:spPr>
          <a:xfrm rot="10800000" flipH="1">
            <a:off x="4431931" y="2014997"/>
            <a:ext cx="783600" cy="1206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4" name="Google Shape;1324;p43"/>
          <p:cNvCxnSpPr>
            <a:stCxn id="1305" idx="3"/>
            <a:endCxn id="1317" idx="1"/>
          </p:cNvCxnSpPr>
          <p:nvPr/>
        </p:nvCxnSpPr>
        <p:spPr>
          <a:xfrm>
            <a:off x="4431931" y="2135597"/>
            <a:ext cx="783600" cy="1239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5" name="Google Shape;1325;p43"/>
          <p:cNvCxnSpPr>
            <a:stCxn id="1305" idx="3"/>
            <a:endCxn id="1319" idx="1"/>
          </p:cNvCxnSpPr>
          <p:nvPr/>
        </p:nvCxnSpPr>
        <p:spPr>
          <a:xfrm>
            <a:off x="4431931" y="2135597"/>
            <a:ext cx="783600" cy="3735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26" name="Google Shape;1326;p43"/>
          <p:cNvSpPr/>
          <p:nvPr/>
        </p:nvSpPr>
        <p:spPr>
          <a:xfrm>
            <a:off x="5044255" y="2733572"/>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TOP DOWN</a:t>
            </a:r>
            <a:endParaRPr sz="1100" b="1" i="0" u="none" strike="noStrike" cap="none">
              <a:solidFill>
                <a:srgbClr val="FFFFFF"/>
              </a:solidFill>
              <a:latin typeface="Open Sans"/>
              <a:ea typeface="Open Sans"/>
              <a:cs typeface="Open Sans"/>
              <a:sym typeface="Open Sans"/>
            </a:endParaRPr>
          </a:p>
        </p:txBody>
      </p:sp>
      <p:sp>
        <p:nvSpPr>
          <p:cNvPr id="1327" name="Google Shape;1327;p43"/>
          <p:cNvSpPr/>
          <p:nvPr/>
        </p:nvSpPr>
        <p:spPr>
          <a:xfrm>
            <a:off x="5044255" y="2998398"/>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BOTTOM UP</a:t>
            </a:r>
            <a:endParaRPr sz="1100" b="1" i="0" u="none" strike="noStrike" cap="none">
              <a:solidFill>
                <a:srgbClr val="FFFFFF"/>
              </a:solidFill>
              <a:latin typeface="Open Sans"/>
              <a:ea typeface="Open Sans"/>
              <a:cs typeface="Open Sans"/>
              <a:sym typeface="Open Sans"/>
            </a:endParaRPr>
          </a:p>
        </p:txBody>
      </p:sp>
      <p:cxnSp>
        <p:nvCxnSpPr>
          <p:cNvPr id="1328" name="Google Shape;1328;p43"/>
          <p:cNvCxnSpPr>
            <a:stCxn id="1321" idx="3"/>
            <a:endCxn id="1326" idx="1"/>
          </p:cNvCxnSpPr>
          <p:nvPr/>
        </p:nvCxnSpPr>
        <p:spPr>
          <a:xfrm rot="10800000" flipH="1">
            <a:off x="4431853" y="2845402"/>
            <a:ext cx="612300" cy="134100"/>
          </a:xfrm>
          <a:prstGeom prst="bentConnector3">
            <a:avLst>
              <a:gd name="adj1" fmla="val 49990"/>
            </a:avLst>
          </a:prstGeom>
          <a:noFill/>
          <a:ln w="28575" cap="flat" cmpd="sng">
            <a:solidFill>
              <a:srgbClr val="FFFFFF"/>
            </a:solidFill>
            <a:prstDash val="solid"/>
            <a:round/>
            <a:headEnd type="none" w="sm" len="sm"/>
            <a:tailEnd type="none" w="sm" len="sm"/>
          </a:ln>
        </p:spPr>
      </p:cxnSp>
      <p:cxnSp>
        <p:nvCxnSpPr>
          <p:cNvPr id="1329" name="Google Shape;1329;p43"/>
          <p:cNvCxnSpPr>
            <a:stCxn id="1321" idx="3"/>
            <a:endCxn id="1327" idx="1"/>
          </p:cNvCxnSpPr>
          <p:nvPr/>
        </p:nvCxnSpPr>
        <p:spPr>
          <a:xfrm>
            <a:off x="4431853" y="2979502"/>
            <a:ext cx="612300" cy="130500"/>
          </a:xfrm>
          <a:prstGeom prst="bentConnector3">
            <a:avLst>
              <a:gd name="adj1" fmla="val 49990"/>
            </a:avLst>
          </a:prstGeom>
          <a:noFill/>
          <a:ln w="28575" cap="flat" cmpd="sng">
            <a:solidFill>
              <a:srgbClr val="FFFFFF"/>
            </a:solidFill>
            <a:prstDash val="solid"/>
            <a:round/>
            <a:headEnd type="none" w="sm" len="sm"/>
            <a:tailEnd type="none" w="sm" len="sm"/>
          </a:ln>
        </p:spPr>
      </p:cxnSp>
      <p:sp>
        <p:nvSpPr>
          <p:cNvPr id="1330" name="Google Shape;1330;p43"/>
          <p:cNvSpPr/>
          <p:nvPr/>
        </p:nvSpPr>
        <p:spPr>
          <a:xfrm>
            <a:off x="1700354" y="4663326"/>
            <a:ext cx="27114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Open Sans"/>
                <a:ea typeface="Open Sans"/>
                <a:cs typeface="Open Sans"/>
                <a:sym typeface="Open Sans"/>
              </a:rPr>
              <a:t>DIVIDE AND CONQUER</a:t>
            </a:r>
            <a:endParaRPr sz="1300" b="1" i="0" u="none" strike="noStrike" cap="none">
              <a:solidFill>
                <a:srgbClr val="FFFFFF"/>
              </a:solidFill>
              <a:latin typeface="Open Sans"/>
              <a:ea typeface="Open Sans"/>
              <a:cs typeface="Open Sans"/>
              <a:sym typeface="Open Sans"/>
            </a:endParaRPr>
          </a:p>
        </p:txBody>
      </p:sp>
      <p:cxnSp>
        <p:nvCxnSpPr>
          <p:cNvPr id="1331" name="Google Shape;1331;p43"/>
          <p:cNvCxnSpPr>
            <a:stCxn id="1304" idx="2"/>
            <a:endCxn id="1330" idx="1"/>
          </p:cNvCxnSpPr>
          <p:nvPr/>
        </p:nvCxnSpPr>
        <p:spPr>
          <a:xfrm>
            <a:off x="1292175" y="2886374"/>
            <a:ext cx="408300" cy="18888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32" name="Google Shape;1332;p43"/>
          <p:cNvSpPr/>
          <p:nvPr/>
        </p:nvSpPr>
        <p:spPr>
          <a:xfrm>
            <a:off x="1690307" y="4056389"/>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GEOMETRIC ALGORITHMS</a:t>
            </a:r>
            <a:endParaRPr sz="100" b="1" i="0" u="none" strike="noStrike" cap="none">
              <a:solidFill>
                <a:srgbClr val="FFFFFF"/>
              </a:solidFill>
              <a:latin typeface="Open Sans"/>
              <a:ea typeface="Open Sans"/>
              <a:cs typeface="Open Sans"/>
              <a:sym typeface="Open Sans"/>
            </a:endParaRPr>
          </a:p>
        </p:txBody>
      </p:sp>
      <p:sp>
        <p:nvSpPr>
          <p:cNvPr id="1333" name="Google Shape;1333;p43"/>
          <p:cNvSpPr/>
          <p:nvPr/>
        </p:nvSpPr>
        <p:spPr>
          <a:xfrm>
            <a:off x="5204889" y="332087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COUNTER CLOCKWISE TURN</a:t>
            </a:r>
            <a:endParaRPr sz="1100" b="1" i="0" u="none" strike="noStrike" cap="none">
              <a:solidFill>
                <a:srgbClr val="FFFFFF"/>
              </a:solidFill>
              <a:latin typeface="Open Sans"/>
              <a:ea typeface="Open Sans"/>
              <a:cs typeface="Open Sans"/>
              <a:sym typeface="Open Sans"/>
            </a:endParaRPr>
          </a:p>
        </p:txBody>
      </p:sp>
      <p:sp>
        <p:nvSpPr>
          <p:cNvPr id="1334" name="Google Shape;1334;p43"/>
          <p:cNvSpPr/>
          <p:nvPr/>
        </p:nvSpPr>
        <p:spPr>
          <a:xfrm>
            <a:off x="5204890" y="3571941"/>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CLOSEST PAIR</a:t>
            </a:r>
            <a:endParaRPr sz="1100" b="1" i="0" u="none" strike="noStrike" cap="none">
              <a:solidFill>
                <a:srgbClr val="FFFFFF"/>
              </a:solidFill>
              <a:latin typeface="Open Sans"/>
              <a:ea typeface="Open Sans"/>
              <a:cs typeface="Open Sans"/>
              <a:sym typeface="Open Sans"/>
            </a:endParaRPr>
          </a:p>
        </p:txBody>
      </p:sp>
      <p:cxnSp>
        <p:nvCxnSpPr>
          <p:cNvPr id="1335" name="Google Shape;1335;p43"/>
          <p:cNvCxnSpPr>
            <a:stCxn id="1332" idx="3"/>
            <a:endCxn id="1333" idx="1"/>
          </p:cNvCxnSpPr>
          <p:nvPr/>
        </p:nvCxnSpPr>
        <p:spPr>
          <a:xfrm rot="10800000" flipH="1">
            <a:off x="4421807" y="3432539"/>
            <a:ext cx="783000" cy="735600"/>
          </a:xfrm>
          <a:prstGeom prst="bentConnector3">
            <a:avLst>
              <a:gd name="adj1" fmla="val 50005"/>
            </a:avLst>
          </a:prstGeom>
          <a:noFill/>
          <a:ln w="28575" cap="flat" cmpd="sng">
            <a:solidFill>
              <a:srgbClr val="FFFFFF"/>
            </a:solidFill>
            <a:prstDash val="solid"/>
            <a:round/>
            <a:headEnd type="none" w="sm" len="sm"/>
            <a:tailEnd type="none" w="sm" len="sm"/>
          </a:ln>
        </p:spPr>
      </p:cxnSp>
      <p:cxnSp>
        <p:nvCxnSpPr>
          <p:cNvPr id="1336" name="Google Shape;1336;p43"/>
          <p:cNvCxnSpPr>
            <a:stCxn id="1332" idx="3"/>
            <a:endCxn id="1334" idx="1"/>
          </p:cNvCxnSpPr>
          <p:nvPr/>
        </p:nvCxnSpPr>
        <p:spPr>
          <a:xfrm rot="10800000" flipH="1">
            <a:off x="4421807" y="3683639"/>
            <a:ext cx="783000" cy="484500"/>
          </a:xfrm>
          <a:prstGeom prst="bentConnector3">
            <a:avLst>
              <a:gd name="adj1" fmla="val 50005"/>
            </a:avLst>
          </a:prstGeom>
          <a:noFill/>
          <a:ln w="28575" cap="flat" cmpd="sng">
            <a:solidFill>
              <a:srgbClr val="FFFFFF"/>
            </a:solidFill>
            <a:prstDash val="solid"/>
            <a:round/>
            <a:headEnd type="none" w="sm" len="sm"/>
            <a:tailEnd type="none" w="sm" len="sm"/>
          </a:ln>
        </p:spPr>
      </p:cxnSp>
      <p:cxnSp>
        <p:nvCxnSpPr>
          <p:cNvPr id="1337" name="Google Shape;1337;p43"/>
          <p:cNvCxnSpPr>
            <a:stCxn id="1304" idx="2"/>
            <a:endCxn id="1332" idx="1"/>
          </p:cNvCxnSpPr>
          <p:nvPr/>
        </p:nvCxnSpPr>
        <p:spPr>
          <a:xfrm>
            <a:off x="1292175" y="2886374"/>
            <a:ext cx="398100" cy="1281900"/>
          </a:xfrm>
          <a:prstGeom prst="bentConnector3">
            <a:avLst>
              <a:gd name="adj1" fmla="val 50004"/>
            </a:avLst>
          </a:prstGeom>
          <a:noFill/>
          <a:ln w="28575" cap="flat" cmpd="sng">
            <a:solidFill>
              <a:srgbClr val="FFFFFF"/>
            </a:solidFill>
            <a:prstDash val="solid"/>
            <a:round/>
            <a:headEnd type="none" w="sm" len="sm"/>
            <a:tailEnd type="none" w="sm" len="sm"/>
          </a:ln>
        </p:spPr>
      </p:cxnSp>
      <p:sp>
        <p:nvSpPr>
          <p:cNvPr id="1338" name="Google Shape;1338;p43"/>
          <p:cNvSpPr/>
          <p:nvPr/>
        </p:nvSpPr>
        <p:spPr>
          <a:xfrm>
            <a:off x="5204854" y="4056406"/>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CONVEX HULL - GRAHAM ALGORITHM</a:t>
            </a:r>
            <a:endParaRPr sz="1100" b="1" i="0" u="none" strike="noStrike" cap="none">
              <a:solidFill>
                <a:srgbClr val="FFFFFF"/>
              </a:solidFill>
              <a:latin typeface="Roboto"/>
              <a:ea typeface="Roboto"/>
              <a:cs typeface="Roboto"/>
              <a:sym typeface="Roboto"/>
            </a:endParaRPr>
          </a:p>
        </p:txBody>
      </p:sp>
      <p:sp>
        <p:nvSpPr>
          <p:cNvPr id="1339" name="Google Shape;1339;p43"/>
          <p:cNvSpPr/>
          <p:nvPr/>
        </p:nvSpPr>
        <p:spPr>
          <a:xfrm>
            <a:off x="5205212" y="429853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TRANSFORMATIONS</a:t>
            </a:r>
            <a:endParaRPr sz="1100" b="1" i="0" u="none" strike="noStrike" cap="none">
              <a:solidFill>
                <a:srgbClr val="FFFFFF"/>
              </a:solidFill>
              <a:latin typeface="Open Sans"/>
              <a:ea typeface="Open Sans"/>
              <a:cs typeface="Open Sans"/>
              <a:sym typeface="Open Sans"/>
            </a:endParaRPr>
          </a:p>
        </p:txBody>
      </p:sp>
      <p:sp>
        <p:nvSpPr>
          <p:cNvPr id="1340" name="Google Shape;1340;p43"/>
          <p:cNvSpPr/>
          <p:nvPr/>
        </p:nvSpPr>
        <p:spPr>
          <a:xfrm>
            <a:off x="5205170" y="3814275"/>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VORONOI DIAGRAM</a:t>
            </a:r>
            <a:endParaRPr sz="1100" b="1" i="0" u="none" strike="noStrike" cap="none">
              <a:solidFill>
                <a:srgbClr val="FFFFFF"/>
              </a:solidFill>
              <a:latin typeface="Roboto"/>
              <a:ea typeface="Roboto"/>
              <a:cs typeface="Roboto"/>
              <a:sym typeface="Roboto"/>
            </a:endParaRPr>
          </a:p>
        </p:txBody>
      </p:sp>
      <p:sp>
        <p:nvSpPr>
          <p:cNvPr id="1341" name="Google Shape;1341;p43"/>
          <p:cNvSpPr/>
          <p:nvPr/>
        </p:nvSpPr>
        <p:spPr>
          <a:xfrm>
            <a:off x="5204854" y="4540669"/>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HOUGH TRANSFORM</a:t>
            </a:r>
            <a:endParaRPr sz="1100" b="1" i="0" u="none" strike="noStrike" cap="none">
              <a:solidFill>
                <a:srgbClr val="FFFFFF"/>
              </a:solidFill>
              <a:latin typeface="Roboto"/>
              <a:ea typeface="Roboto"/>
              <a:cs typeface="Roboto"/>
              <a:sym typeface="Roboto"/>
            </a:endParaRPr>
          </a:p>
        </p:txBody>
      </p:sp>
      <p:cxnSp>
        <p:nvCxnSpPr>
          <p:cNvPr id="1342" name="Google Shape;1342;p43"/>
          <p:cNvCxnSpPr>
            <a:stCxn id="1332" idx="3"/>
            <a:endCxn id="1340" idx="1"/>
          </p:cNvCxnSpPr>
          <p:nvPr/>
        </p:nvCxnSpPr>
        <p:spPr>
          <a:xfrm rot="10800000" flipH="1">
            <a:off x="4421807" y="3926039"/>
            <a:ext cx="783300" cy="242100"/>
          </a:xfrm>
          <a:prstGeom prst="bentConnector3">
            <a:avLst>
              <a:gd name="adj1" fmla="val 50004"/>
            </a:avLst>
          </a:prstGeom>
          <a:noFill/>
          <a:ln w="28575" cap="flat" cmpd="sng">
            <a:solidFill>
              <a:srgbClr val="FFFFFF"/>
            </a:solidFill>
            <a:prstDash val="solid"/>
            <a:round/>
            <a:headEnd type="none" w="sm" len="sm"/>
            <a:tailEnd type="none" w="sm" len="sm"/>
          </a:ln>
        </p:spPr>
      </p:cxnSp>
      <p:cxnSp>
        <p:nvCxnSpPr>
          <p:cNvPr id="1343" name="Google Shape;1343;p43"/>
          <p:cNvCxnSpPr>
            <a:stCxn id="1332" idx="3"/>
            <a:endCxn id="1338" idx="1"/>
          </p:cNvCxnSpPr>
          <p:nvPr/>
        </p:nvCxnSpPr>
        <p:spPr>
          <a:xfrm>
            <a:off x="4421807" y="4168139"/>
            <a:ext cx="783000" cy="6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44" name="Google Shape;1344;p43"/>
          <p:cNvCxnSpPr>
            <a:stCxn id="1332" idx="3"/>
            <a:endCxn id="1339" idx="1"/>
          </p:cNvCxnSpPr>
          <p:nvPr/>
        </p:nvCxnSpPr>
        <p:spPr>
          <a:xfrm>
            <a:off x="4421807" y="4168139"/>
            <a:ext cx="783300" cy="242100"/>
          </a:xfrm>
          <a:prstGeom prst="bentConnector3">
            <a:avLst>
              <a:gd name="adj1" fmla="val 50007"/>
            </a:avLst>
          </a:prstGeom>
          <a:noFill/>
          <a:ln w="28575" cap="flat" cmpd="sng">
            <a:solidFill>
              <a:srgbClr val="FFFFFF"/>
            </a:solidFill>
            <a:prstDash val="solid"/>
            <a:round/>
            <a:headEnd type="none" w="sm" len="sm"/>
            <a:tailEnd type="none" w="sm" len="sm"/>
          </a:ln>
        </p:spPr>
      </p:cxnSp>
      <p:cxnSp>
        <p:nvCxnSpPr>
          <p:cNvPr id="1345" name="Google Shape;1345;p43"/>
          <p:cNvCxnSpPr>
            <a:stCxn id="1332" idx="3"/>
            <a:endCxn id="1341" idx="1"/>
          </p:cNvCxnSpPr>
          <p:nvPr/>
        </p:nvCxnSpPr>
        <p:spPr>
          <a:xfrm>
            <a:off x="4421807" y="4168139"/>
            <a:ext cx="783000" cy="4842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46" name="Google Shape;1346;p43"/>
          <p:cNvSpPr txBox="1"/>
          <p:nvPr/>
        </p:nvSpPr>
        <p:spPr>
          <a:xfrm>
            <a:off x="2687700" y="161450"/>
            <a:ext cx="3809700" cy="7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FFFFFF"/>
                </a:solidFill>
                <a:latin typeface="Bebas Neue"/>
                <a:ea typeface="Bebas Neue"/>
                <a:cs typeface="Bebas Neue"/>
                <a:sym typeface="Bebas Neue"/>
              </a:rPr>
              <a:t>ALGORITHMS</a:t>
            </a:r>
            <a:endParaRPr sz="4000" b="1">
              <a:solidFill>
                <a:srgbClr val="FFFFFF"/>
              </a:solidFill>
              <a:latin typeface="Bebas Neue"/>
              <a:ea typeface="Bebas Neue"/>
              <a:cs typeface="Bebas Neue"/>
              <a:sym typeface="Bebas Neue"/>
            </a:endParaRPr>
          </a:p>
        </p:txBody>
      </p:sp>
      <p:sp>
        <p:nvSpPr>
          <p:cNvPr id="1347" name="Google Shape;1347;p43"/>
          <p:cNvSpPr/>
          <p:nvPr/>
        </p:nvSpPr>
        <p:spPr>
          <a:xfrm>
            <a:off x="3877849" y="194700"/>
            <a:ext cx="1373504" cy="533699"/>
          </a:xfrm>
          <a:prstGeom prst="rect">
            <a:avLst/>
          </a:prstGeom>
        </p:spPr>
        <p:txBody>
          <a:bodyPr>
            <a:prstTxWarp prst="textPlain">
              <a:avLst/>
            </a:prstTxWarp>
          </a:bodyPr>
          <a:lstStyle/>
          <a:p>
            <a:pPr lvl="0" algn="ctr"/>
            <a:r>
              <a:rPr b="1" i="0">
                <a:ln w="9525" cap="flat" cmpd="sng">
                  <a:solidFill>
                    <a:srgbClr val="FFFFFF"/>
                  </a:solidFill>
                  <a:prstDash val="solid"/>
                  <a:round/>
                  <a:headEnd type="none" w="sm" len="sm"/>
                  <a:tailEnd type="none" w="sm" len="sm"/>
                </a:ln>
                <a:noFill/>
                <a:latin typeface="Bebas Neue"/>
              </a:rPr>
              <a:t>ALGORITHMS</a:t>
            </a:r>
          </a:p>
        </p:txBody>
      </p:sp>
      <p:sp>
        <p:nvSpPr>
          <p:cNvPr id="1348" name="Google Shape;1348;p43"/>
          <p:cNvSpPr/>
          <p:nvPr/>
        </p:nvSpPr>
        <p:spPr>
          <a:xfrm>
            <a:off x="5204854" y="4782819"/>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RAY - CASTING</a:t>
            </a:r>
            <a:endParaRPr sz="1100" b="1" i="0" u="none" strike="noStrike" cap="none">
              <a:solidFill>
                <a:srgbClr val="FFFFFF"/>
              </a:solidFill>
              <a:latin typeface="Roboto"/>
              <a:ea typeface="Roboto"/>
              <a:cs typeface="Roboto"/>
              <a:sym typeface="Roboto"/>
            </a:endParaRPr>
          </a:p>
        </p:txBody>
      </p:sp>
      <p:cxnSp>
        <p:nvCxnSpPr>
          <p:cNvPr id="1349" name="Google Shape;1349;p43"/>
          <p:cNvCxnSpPr>
            <a:stCxn id="1332" idx="3"/>
            <a:endCxn id="1348" idx="1"/>
          </p:cNvCxnSpPr>
          <p:nvPr/>
        </p:nvCxnSpPr>
        <p:spPr>
          <a:xfrm>
            <a:off x="4421807" y="4168139"/>
            <a:ext cx="783000" cy="726300"/>
          </a:xfrm>
          <a:prstGeom prst="bentConnector3">
            <a:avLst>
              <a:gd name="adj1" fmla="val 50003"/>
            </a:avLst>
          </a:prstGeom>
          <a:noFill/>
          <a:ln w="28575"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46"/>
                                        </p:tgtEl>
                                        <p:attrNameLst>
                                          <p:attrName>style.visibility</p:attrName>
                                        </p:attrNameLst>
                                      </p:cBhvr>
                                      <p:to>
                                        <p:strVal val="visible"/>
                                      </p:to>
                                    </p:set>
                                    <p:anim calcmode="lin" valueType="num">
                                      <p:cBhvr additive="base">
                                        <p:cTn id="7" dur="1000"/>
                                        <p:tgtEl>
                                          <p:spTgt spid="134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47"/>
                                        </p:tgtEl>
                                        <p:attrNameLst>
                                          <p:attrName>style.visibility</p:attrName>
                                        </p:attrNameLst>
                                      </p:cBhvr>
                                      <p:to>
                                        <p:strVal val="visible"/>
                                      </p:to>
                                    </p:set>
                                    <p:anim calcmode="lin" valueType="num">
                                      <p:cBhvr additive="base">
                                        <p:cTn id="10" dur="1000"/>
                                        <p:tgtEl>
                                          <p:spTgt spid="1347"/>
                                        </p:tgtEl>
                                        <p:attrNameLst>
                                          <p:attrName>ppt_w</p:attrName>
                                        </p:attrNameLst>
                                      </p:cBhvr>
                                      <p:tavLst>
                                        <p:tav tm="0">
                                          <p:val>
                                            <p:strVal val="0"/>
                                          </p:val>
                                        </p:tav>
                                        <p:tav tm="100000">
                                          <p:val>
                                            <p:strVal val="#ppt_w"/>
                                          </p:val>
                                        </p:tav>
                                      </p:tavLst>
                                    </p:anim>
                                    <p:anim calcmode="lin" valueType="num">
                                      <p:cBhvr additive="base">
                                        <p:cTn id="11" dur="1000"/>
                                        <p:tgtEl>
                                          <p:spTgt spid="1347"/>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1303"/>
                                        </p:tgtEl>
                                        <p:attrNameLst>
                                          <p:attrName>style.visibility</p:attrName>
                                        </p:attrNameLst>
                                      </p:cBhvr>
                                      <p:to>
                                        <p:strVal val="visible"/>
                                      </p:to>
                                    </p:set>
                                    <p:animEffect transition="in" filter="fade">
                                      <p:cBhvr>
                                        <p:cTn id="14" dur="1000"/>
                                        <p:tgtEl>
                                          <p:spTgt spid="1303"/>
                                        </p:tgtEl>
                                      </p:cBhvr>
                                    </p:animEffect>
                                  </p:childTnLst>
                                </p:cTn>
                              </p:par>
                              <p:par>
                                <p:cTn id="15" presetID="10" presetClass="entr" presetSubtype="0" fill="hold" nodeType="withEffect">
                                  <p:stCondLst>
                                    <p:cond delay="0"/>
                                  </p:stCondLst>
                                  <p:childTnLst>
                                    <p:set>
                                      <p:cBhvr>
                                        <p:cTn id="16" dur="1" fill="hold">
                                          <p:stCondLst>
                                            <p:cond delay="0"/>
                                          </p:stCondLst>
                                        </p:cTn>
                                        <p:tgtEl>
                                          <p:spTgt spid="1306"/>
                                        </p:tgtEl>
                                        <p:attrNameLst>
                                          <p:attrName>style.visibility</p:attrName>
                                        </p:attrNameLst>
                                      </p:cBhvr>
                                      <p:to>
                                        <p:strVal val="visible"/>
                                      </p:to>
                                    </p:set>
                                    <p:animEffect transition="in" filter="fade">
                                      <p:cBhvr>
                                        <p:cTn id="17" dur="1000"/>
                                        <p:tgtEl>
                                          <p:spTgt spid="1306"/>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07"/>
                                        </p:tgtEl>
                                        <p:attrNameLst>
                                          <p:attrName>style.visibility</p:attrName>
                                        </p:attrNameLst>
                                      </p:cBhvr>
                                      <p:to>
                                        <p:strVal val="visible"/>
                                      </p:to>
                                    </p:set>
                                    <p:animEffect transition="in" filter="fade">
                                      <p:cBhvr>
                                        <p:cTn id="23" dur="1000"/>
                                        <p:tgtEl>
                                          <p:spTgt spid="1307"/>
                                        </p:tgtEl>
                                      </p:cBhvr>
                                    </p:animEffect>
                                  </p:childTnLst>
                                </p:cTn>
                              </p:par>
                              <p:par>
                                <p:cTn id="24" presetID="10" presetClass="entr" presetSubtype="0" fill="hold" nodeType="withEffect">
                                  <p:stCondLst>
                                    <p:cond delay="0"/>
                                  </p:stCondLst>
                                  <p:childTnLst>
                                    <p:set>
                                      <p:cBhvr>
                                        <p:cTn id="25" dur="1" fill="hold">
                                          <p:stCondLst>
                                            <p:cond delay="0"/>
                                          </p:stCondLst>
                                        </p:cTn>
                                        <p:tgtEl>
                                          <p:spTgt spid="1308"/>
                                        </p:tgtEl>
                                        <p:attrNameLst>
                                          <p:attrName>style.visibility</p:attrName>
                                        </p:attrNameLst>
                                      </p:cBhvr>
                                      <p:to>
                                        <p:strVal val="visible"/>
                                      </p:to>
                                    </p:set>
                                    <p:animEffect transition="in" filter="fade">
                                      <p:cBhvr>
                                        <p:cTn id="26" dur="1000"/>
                                        <p:tgtEl>
                                          <p:spTgt spid="1308"/>
                                        </p:tgtEl>
                                      </p:cBhvr>
                                    </p:animEffect>
                                  </p:childTnLst>
                                </p:cTn>
                              </p:par>
                              <p:par>
                                <p:cTn id="27" presetID="10" presetClass="entr" presetSubtype="0" fill="hold" nodeType="withEffect">
                                  <p:stCondLst>
                                    <p:cond delay="0"/>
                                  </p:stCondLst>
                                  <p:childTnLst>
                                    <p:set>
                                      <p:cBhvr>
                                        <p:cTn id="28" dur="1" fill="hold">
                                          <p:stCondLst>
                                            <p:cond delay="0"/>
                                          </p:stCondLst>
                                        </p:cTn>
                                        <p:tgtEl>
                                          <p:spTgt spid="1309"/>
                                        </p:tgtEl>
                                        <p:attrNameLst>
                                          <p:attrName>style.visibility</p:attrName>
                                        </p:attrNameLst>
                                      </p:cBhvr>
                                      <p:to>
                                        <p:strVal val="visible"/>
                                      </p:to>
                                    </p:set>
                                    <p:animEffect transition="in" filter="fade">
                                      <p:cBhvr>
                                        <p:cTn id="29" dur="1000"/>
                                        <p:tgtEl>
                                          <p:spTgt spid="1309"/>
                                        </p:tgtEl>
                                      </p:cBhvr>
                                    </p:animEffect>
                                  </p:childTnLst>
                                </p:cTn>
                              </p:par>
                              <p:par>
                                <p:cTn id="30" presetID="10" presetClass="entr" presetSubtype="0" fill="hold" nodeType="with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fade">
                                      <p:cBhvr>
                                        <p:cTn id="32" dur="1000"/>
                                        <p:tgtEl>
                                          <p:spTgt spid="1310"/>
                                        </p:tgtEl>
                                      </p:cBhvr>
                                    </p:animEffect>
                                  </p:childTnLst>
                                </p:cTn>
                              </p:par>
                              <p:par>
                                <p:cTn id="33" presetID="10" presetClass="entr" presetSubtype="0" fill="hold" nodeType="withEffect">
                                  <p:stCondLst>
                                    <p:cond delay="0"/>
                                  </p:stCondLst>
                                  <p:childTnLst>
                                    <p:set>
                                      <p:cBhvr>
                                        <p:cTn id="34" dur="1" fill="hold">
                                          <p:stCondLst>
                                            <p:cond delay="0"/>
                                          </p:stCondLst>
                                        </p:cTn>
                                        <p:tgtEl>
                                          <p:spTgt spid="1311"/>
                                        </p:tgtEl>
                                        <p:attrNameLst>
                                          <p:attrName>style.visibility</p:attrName>
                                        </p:attrNameLst>
                                      </p:cBhvr>
                                      <p:to>
                                        <p:strVal val="visible"/>
                                      </p:to>
                                    </p:set>
                                    <p:animEffect transition="in" filter="fade">
                                      <p:cBhvr>
                                        <p:cTn id="35" dur="1000"/>
                                        <p:tgtEl>
                                          <p:spTgt spid="1311"/>
                                        </p:tgtEl>
                                      </p:cBhvr>
                                    </p:animEffect>
                                  </p:childTnLst>
                                </p:cTn>
                              </p:par>
                              <p:par>
                                <p:cTn id="36" presetID="10" presetClass="entr" presetSubtype="0" fill="hold" nodeType="withEffect">
                                  <p:stCondLst>
                                    <p:cond delay="0"/>
                                  </p:stCondLst>
                                  <p:childTnLst>
                                    <p:set>
                                      <p:cBhvr>
                                        <p:cTn id="37" dur="1" fill="hold">
                                          <p:stCondLst>
                                            <p:cond delay="0"/>
                                          </p:stCondLst>
                                        </p:cTn>
                                        <p:tgtEl>
                                          <p:spTgt spid="1312"/>
                                        </p:tgtEl>
                                        <p:attrNameLst>
                                          <p:attrName>style.visibility</p:attrName>
                                        </p:attrNameLst>
                                      </p:cBhvr>
                                      <p:to>
                                        <p:strVal val="visible"/>
                                      </p:to>
                                    </p:set>
                                    <p:animEffect transition="in" filter="fade">
                                      <p:cBhvr>
                                        <p:cTn id="38" dur="1000"/>
                                        <p:tgtEl>
                                          <p:spTgt spid="1312"/>
                                        </p:tgtEl>
                                      </p:cBhvr>
                                    </p:animEffect>
                                  </p:childTnLst>
                                </p:cTn>
                              </p:par>
                              <p:par>
                                <p:cTn id="39" presetID="10" presetClass="entr" presetSubtype="0" fill="hold" nodeType="withEffect">
                                  <p:stCondLst>
                                    <p:cond delay="0"/>
                                  </p:stCondLst>
                                  <p:childTnLst>
                                    <p:set>
                                      <p:cBhvr>
                                        <p:cTn id="40" dur="1" fill="hold">
                                          <p:stCondLst>
                                            <p:cond delay="0"/>
                                          </p:stCondLst>
                                        </p:cTn>
                                        <p:tgtEl>
                                          <p:spTgt spid="1313"/>
                                        </p:tgtEl>
                                        <p:attrNameLst>
                                          <p:attrName>style.visibility</p:attrName>
                                        </p:attrNameLst>
                                      </p:cBhvr>
                                      <p:to>
                                        <p:strVal val="visible"/>
                                      </p:to>
                                    </p:set>
                                    <p:animEffect transition="in" filter="fade">
                                      <p:cBhvr>
                                        <p:cTn id="41" dur="1000"/>
                                        <p:tgtEl>
                                          <p:spTgt spid="1313"/>
                                        </p:tgtEl>
                                      </p:cBhvr>
                                    </p:animEffect>
                                  </p:childTnLst>
                                </p:cTn>
                              </p:par>
                              <p:par>
                                <p:cTn id="42" presetID="10" presetClass="entr" presetSubtype="0" fill="hold" nodeType="withEffect">
                                  <p:stCondLst>
                                    <p:cond delay="0"/>
                                  </p:stCondLst>
                                  <p:childTnLst>
                                    <p:set>
                                      <p:cBhvr>
                                        <p:cTn id="43" dur="1" fill="hold">
                                          <p:stCondLst>
                                            <p:cond delay="0"/>
                                          </p:stCondLst>
                                        </p:cTn>
                                        <p:tgtEl>
                                          <p:spTgt spid="1305"/>
                                        </p:tgtEl>
                                        <p:attrNameLst>
                                          <p:attrName>style.visibility</p:attrName>
                                        </p:attrNameLst>
                                      </p:cBhvr>
                                      <p:to>
                                        <p:strVal val="visible"/>
                                      </p:to>
                                    </p:set>
                                    <p:animEffect transition="in" filter="fade">
                                      <p:cBhvr>
                                        <p:cTn id="44" dur="1000"/>
                                        <p:tgtEl>
                                          <p:spTgt spid="1305"/>
                                        </p:tgtEl>
                                      </p:cBhvr>
                                    </p:animEffect>
                                  </p:childTnLst>
                                </p:cTn>
                              </p:par>
                              <p:par>
                                <p:cTn id="45" presetID="10" presetClass="entr" presetSubtype="0" fill="hold" nodeType="withEffect">
                                  <p:stCondLst>
                                    <p:cond delay="0"/>
                                  </p:stCondLst>
                                  <p:childTnLst>
                                    <p:set>
                                      <p:cBhvr>
                                        <p:cTn id="46" dur="1" fill="hold">
                                          <p:stCondLst>
                                            <p:cond delay="0"/>
                                          </p:stCondLst>
                                        </p:cTn>
                                        <p:tgtEl>
                                          <p:spTgt spid="1314"/>
                                        </p:tgtEl>
                                        <p:attrNameLst>
                                          <p:attrName>style.visibility</p:attrName>
                                        </p:attrNameLst>
                                      </p:cBhvr>
                                      <p:to>
                                        <p:strVal val="visible"/>
                                      </p:to>
                                    </p:set>
                                    <p:animEffect transition="in" filter="fade">
                                      <p:cBhvr>
                                        <p:cTn id="47" dur="1000"/>
                                        <p:tgtEl>
                                          <p:spTgt spid="1314"/>
                                        </p:tgtEl>
                                      </p:cBhvr>
                                    </p:animEffect>
                                  </p:childTnLst>
                                </p:cTn>
                              </p:par>
                              <p:par>
                                <p:cTn id="48" presetID="10" presetClass="entr" presetSubtype="0" fill="hold" nodeType="withEffect">
                                  <p:stCondLst>
                                    <p:cond delay="0"/>
                                  </p:stCondLst>
                                  <p:childTnLst>
                                    <p:set>
                                      <p:cBhvr>
                                        <p:cTn id="49" dur="1" fill="hold">
                                          <p:stCondLst>
                                            <p:cond delay="0"/>
                                          </p:stCondLst>
                                        </p:cTn>
                                        <p:tgtEl>
                                          <p:spTgt spid="1315"/>
                                        </p:tgtEl>
                                        <p:attrNameLst>
                                          <p:attrName>style.visibility</p:attrName>
                                        </p:attrNameLst>
                                      </p:cBhvr>
                                      <p:to>
                                        <p:strVal val="visible"/>
                                      </p:to>
                                    </p:set>
                                    <p:animEffect transition="in" filter="fade">
                                      <p:cBhvr>
                                        <p:cTn id="50" dur="1000"/>
                                        <p:tgtEl>
                                          <p:spTgt spid="1315"/>
                                        </p:tgtEl>
                                      </p:cBhvr>
                                    </p:animEffect>
                                  </p:childTnLst>
                                </p:cTn>
                              </p:par>
                              <p:par>
                                <p:cTn id="51" presetID="10" presetClass="entr" presetSubtype="0" fill="hold" nodeType="withEffect">
                                  <p:stCondLst>
                                    <p:cond delay="0"/>
                                  </p:stCondLst>
                                  <p:childTnLst>
                                    <p:set>
                                      <p:cBhvr>
                                        <p:cTn id="52" dur="1" fill="hold">
                                          <p:stCondLst>
                                            <p:cond delay="0"/>
                                          </p:stCondLst>
                                        </p:cTn>
                                        <p:tgtEl>
                                          <p:spTgt spid="1316"/>
                                        </p:tgtEl>
                                        <p:attrNameLst>
                                          <p:attrName>style.visibility</p:attrName>
                                        </p:attrNameLst>
                                      </p:cBhvr>
                                      <p:to>
                                        <p:strVal val="visible"/>
                                      </p:to>
                                    </p:set>
                                    <p:animEffect transition="in" filter="fade">
                                      <p:cBhvr>
                                        <p:cTn id="53" dur="1000"/>
                                        <p:tgtEl>
                                          <p:spTgt spid="1316"/>
                                        </p:tgtEl>
                                      </p:cBhvr>
                                    </p:animEffect>
                                  </p:childTnLst>
                                </p:cTn>
                              </p:par>
                              <p:par>
                                <p:cTn id="54" presetID="10" presetClass="entr" presetSubtype="0" fill="hold" nodeType="withEffect">
                                  <p:stCondLst>
                                    <p:cond delay="0"/>
                                  </p:stCondLst>
                                  <p:childTnLst>
                                    <p:set>
                                      <p:cBhvr>
                                        <p:cTn id="55" dur="1" fill="hold">
                                          <p:stCondLst>
                                            <p:cond delay="0"/>
                                          </p:stCondLst>
                                        </p:cTn>
                                        <p:tgtEl>
                                          <p:spTgt spid="1317"/>
                                        </p:tgtEl>
                                        <p:attrNameLst>
                                          <p:attrName>style.visibility</p:attrName>
                                        </p:attrNameLst>
                                      </p:cBhvr>
                                      <p:to>
                                        <p:strVal val="visible"/>
                                      </p:to>
                                    </p:set>
                                    <p:animEffect transition="in" filter="fade">
                                      <p:cBhvr>
                                        <p:cTn id="56" dur="1000"/>
                                        <p:tgtEl>
                                          <p:spTgt spid="1317"/>
                                        </p:tgtEl>
                                      </p:cBhvr>
                                    </p:animEffect>
                                  </p:childTnLst>
                                </p:cTn>
                              </p:par>
                              <p:par>
                                <p:cTn id="57" presetID="10" presetClass="entr" presetSubtype="0" fill="hold" nodeType="withEffect">
                                  <p:stCondLst>
                                    <p:cond delay="0"/>
                                  </p:stCondLst>
                                  <p:childTnLst>
                                    <p:set>
                                      <p:cBhvr>
                                        <p:cTn id="58" dur="1" fill="hold">
                                          <p:stCondLst>
                                            <p:cond delay="0"/>
                                          </p:stCondLst>
                                        </p:cTn>
                                        <p:tgtEl>
                                          <p:spTgt spid="1318"/>
                                        </p:tgtEl>
                                        <p:attrNameLst>
                                          <p:attrName>style.visibility</p:attrName>
                                        </p:attrNameLst>
                                      </p:cBhvr>
                                      <p:to>
                                        <p:strVal val="visible"/>
                                      </p:to>
                                    </p:set>
                                    <p:animEffect transition="in" filter="fade">
                                      <p:cBhvr>
                                        <p:cTn id="59" dur="1000"/>
                                        <p:tgtEl>
                                          <p:spTgt spid="1318"/>
                                        </p:tgtEl>
                                      </p:cBhvr>
                                    </p:animEffect>
                                  </p:childTnLst>
                                </p:cTn>
                              </p:par>
                              <p:par>
                                <p:cTn id="60" presetID="10" presetClass="entr" presetSubtype="0" fill="hold" nodeType="withEffect">
                                  <p:stCondLst>
                                    <p:cond delay="0"/>
                                  </p:stCondLst>
                                  <p:childTnLst>
                                    <p:set>
                                      <p:cBhvr>
                                        <p:cTn id="61" dur="1" fill="hold">
                                          <p:stCondLst>
                                            <p:cond delay="0"/>
                                          </p:stCondLst>
                                        </p:cTn>
                                        <p:tgtEl>
                                          <p:spTgt spid="1319"/>
                                        </p:tgtEl>
                                        <p:attrNameLst>
                                          <p:attrName>style.visibility</p:attrName>
                                        </p:attrNameLst>
                                      </p:cBhvr>
                                      <p:to>
                                        <p:strVal val="visible"/>
                                      </p:to>
                                    </p:set>
                                    <p:animEffect transition="in" filter="fade">
                                      <p:cBhvr>
                                        <p:cTn id="62" dur="1000"/>
                                        <p:tgtEl>
                                          <p:spTgt spid="1319"/>
                                        </p:tgtEl>
                                      </p:cBhvr>
                                    </p:animEffect>
                                  </p:childTnLst>
                                </p:cTn>
                              </p:par>
                              <p:par>
                                <p:cTn id="63" presetID="10" presetClass="entr" presetSubtype="0" fill="hold" nodeType="withEffect">
                                  <p:stCondLst>
                                    <p:cond delay="0"/>
                                  </p:stCondLst>
                                  <p:childTnLst>
                                    <p:set>
                                      <p:cBhvr>
                                        <p:cTn id="64" dur="1" fill="hold">
                                          <p:stCondLst>
                                            <p:cond delay="0"/>
                                          </p:stCondLst>
                                        </p:cTn>
                                        <p:tgtEl>
                                          <p:spTgt spid="1320"/>
                                        </p:tgtEl>
                                        <p:attrNameLst>
                                          <p:attrName>style.visibility</p:attrName>
                                        </p:attrNameLst>
                                      </p:cBhvr>
                                      <p:to>
                                        <p:strVal val="visible"/>
                                      </p:to>
                                    </p:set>
                                    <p:animEffect transition="in" filter="fade">
                                      <p:cBhvr>
                                        <p:cTn id="65" dur="1000"/>
                                        <p:tgtEl>
                                          <p:spTgt spid="1320"/>
                                        </p:tgtEl>
                                      </p:cBhvr>
                                    </p:animEffect>
                                  </p:childTnLst>
                                </p:cTn>
                              </p:par>
                              <p:par>
                                <p:cTn id="66" presetID="10" presetClass="entr" presetSubtype="0" fill="hold" nodeType="withEffect">
                                  <p:stCondLst>
                                    <p:cond delay="0"/>
                                  </p:stCondLst>
                                  <p:childTnLst>
                                    <p:set>
                                      <p:cBhvr>
                                        <p:cTn id="67" dur="1" fill="hold">
                                          <p:stCondLst>
                                            <p:cond delay="0"/>
                                          </p:stCondLst>
                                        </p:cTn>
                                        <p:tgtEl>
                                          <p:spTgt spid="1321"/>
                                        </p:tgtEl>
                                        <p:attrNameLst>
                                          <p:attrName>style.visibility</p:attrName>
                                        </p:attrNameLst>
                                      </p:cBhvr>
                                      <p:to>
                                        <p:strVal val="visible"/>
                                      </p:to>
                                    </p:set>
                                    <p:animEffect transition="in" filter="fade">
                                      <p:cBhvr>
                                        <p:cTn id="68" dur="1000"/>
                                        <p:tgtEl>
                                          <p:spTgt spid="1321"/>
                                        </p:tgtEl>
                                      </p:cBhvr>
                                    </p:animEffect>
                                  </p:childTnLst>
                                </p:cTn>
                              </p:par>
                              <p:par>
                                <p:cTn id="69" presetID="10" presetClass="entr" presetSubtype="0" fill="hold" nodeType="withEffect">
                                  <p:stCondLst>
                                    <p:cond delay="0"/>
                                  </p:stCondLst>
                                  <p:childTnLst>
                                    <p:set>
                                      <p:cBhvr>
                                        <p:cTn id="70" dur="1" fill="hold">
                                          <p:stCondLst>
                                            <p:cond delay="0"/>
                                          </p:stCondLst>
                                        </p:cTn>
                                        <p:tgtEl>
                                          <p:spTgt spid="1322"/>
                                        </p:tgtEl>
                                        <p:attrNameLst>
                                          <p:attrName>style.visibility</p:attrName>
                                        </p:attrNameLst>
                                      </p:cBhvr>
                                      <p:to>
                                        <p:strVal val="visible"/>
                                      </p:to>
                                    </p:set>
                                    <p:animEffect transition="in" filter="fade">
                                      <p:cBhvr>
                                        <p:cTn id="71" dur="1000"/>
                                        <p:tgtEl>
                                          <p:spTgt spid="1322"/>
                                        </p:tgtEl>
                                      </p:cBhvr>
                                    </p:animEffect>
                                  </p:childTnLst>
                                </p:cTn>
                              </p:par>
                              <p:par>
                                <p:cTn id="72" presetID="10" presetClass="entr" presetSubtype="0" fill="hold" nodeType="withEffect">
                                  <p:stCondLst>
                                    <p:cond delay="0"/>
                                  </p:stCondLst>
                                  <p:childTnLst>
                                    <p:set>
                                      <p:cBhvr>
                                        <p:cTn id="73" dur="1" fill="hold">
                                          <p:stCondLst>
                                            <p:cond delay="0"/>
                                          </p:stCondLst>
                                        </p:cTn>
                                        <p:tgtEl>
                                          <p:spTgt spid="1323"/>
                                        </p:tgtEl>
                                        <p:attrNameLst>
                                          <p:attrName>style.visibility</p:attrName>
                                        </p:attrNameLst>
                                      </p:cBhvr>
                                      <p:to>
                                        <p:strVal val="visible"/>
                                      </p:to>
                                    </p:set>
                                    <p:animEffect transition="in" filter="fade">
                                      <p:cBhvr>
                                        <p:cTn id="74" dur="1000"/>
                                        <p:tgtEl>
                                          <p:spTgt spid="1323"/>
                                        </p:tgtEl>
                                      </p:cBhvr>
                                    </p:animEffect>
                                  </p:childTnLst>
                                </p:cTn>
                              </p:par>
                              <p:par>
                                <p:cTn id="75" presetID="10" presetClass="entr" presetSubtype="0" fill="hold" nodeType="withEffect">
                                  <p:stCondLst>
                                    <p:cond delay="0"/>
                                  </p:stCondLst>
                                  <p:childTnLst>
                                    <p:set>
                                      <p:cBhvr>
                                        <p:cTn id="76" dur="1" fill="hold">
                                          <p:stCondLst>
                                            <p:cond delay="0"/>
                                          </p:stCondLst>
                                        </p:cTn>
                                        <p:tgtEl>
                                          <p:spTgt spid="1324"/>
                                        </p:tgtEl>
                                        <p:attrNameLst>
                                          <p:attrName>style.visibility</p:attrName>
                                        </p:attrNameLst>
                                      </p:cBhvr>
                                      <p:to>
                                        <p:strVal val="visible"/>
                                      </p:to>
                                    </p:set>
                                    <p:animEffect transition="in" filter="fade">
                                      <p:cBhvr>
                                        <p:cTn id="77" dur="1000"/>
                                        <p:tgtEl>
                                          <p:spTgt spid="1324"/>
                                        </p:tgtEl>
                                      </p:cBhvr>
                                    </p:animEffect>
                                  </p:childTnLst>
                                </p:cTn>
                              </p:par>
                              <p:par>
                                <p:cTn id="78" presetID="10" presetClass="entr" presetSubtype="0" fill="hold" nodeType="withEffect">
                                  <p:stCondLst>
                                    <p:cond delay="0"/>
                                  </p:stCondLst>
                                  <p:childTnLst>
                                    <p:set>
                                      <p:cBhvr>
                                        <p:cTn id="79" dur="1" fill="hold">
                                          <p:stCondLst>
                                            <p:cond delay="0"/>
                                          </p:stCondLst>
                                        </p:cTn>
                                        <p:tgtEl>
                                          <p:spTgt spid="1325"/>
                                        </p:tgtEl>
                                        <p:attrNameLst>
                                          <p:attrName>style.visibility</p:attrName>
                                        </p:attrNameLst>
                                      </p:cBhvr>
                                      <p:to>
                                        <p:strVal val="visible"/>
                                      </p:to>
                                    </p:set>
                                    <p:animEffect transition="in" filter="fade">
                                      <p:cBhvr>
                                        <p:cTn id="80" dur="1000"/>
                                        <p:tgtEl>
                                          <p:spTgt spid="1325"/>
                                        </p:tgtEl>
                                      </p:cBhvr>
                                    </p:animEffect>
                                  </p:childTnLst>
                                </p:cTn>
                              </p:par>
                              <p:par>
                                <p:cTn id="81" presetID="10" presetClass="entr" presetSubtype="0" fill="hold" nodeType="withEffect">
                                  <p:stCondLst>
                                    <p:cond delay="0"/>
                                  </p:stCondLst>
                                  <p:childTnLst>
                                    <p:set>
                                      <p:cBhvr>
                                        <p:cTn id="82" dur="1" fill="hold">
                                          <p:stCondLst>
                                            <p:cond delay="0"/>
                                          </p:stCondLst>
                                        </p:cTn>
                                        <p:tgtEl>
                                          <p:spTgt spid="1326"/>
                                        </p:tgtEl>
                                        <p:attrNameLst>
                                          <p:attrName>style.visibility</p:attrName>
                                        </p:attrNameLst>
                                      </p:cBhvr>
                                      <p:to>
                                        <p:strVal val="visible"/>
                                      </p:to>
                                    </p:set>
                                    <p:animEffect transition="in" filter="fade">
                                      <p:cBhvr>
                                        <p:cTn id="83" dur="1000"/>
                                        <p:tgtEl>
                                          <p:spTgt spid="1326"/>
                                        </p:tgtEl>
                                      </p:cBhvr>
                                    </p:animEffect>
                                  </p:childTnLst>
                                </p:cTn>
                              </p:par>
                              <p:par>
                                <p:cTn id="84" presetID="10" presetClass="entr" presetSubtype="0" fill="hold" nodeType="withEffect">
                                  <p:stCondLst>
                                    <p:cond delay="0"/>
                                  </p:stCondLst>
                                  <p:childTnLst>
                                    <p:set>
                                      <p:cBhvr>
                                        <p:cTn id="85" dur="1" fill="hold">
                                          <p:stCondLst>
                                            <p:cond delay="0"/>
                                          </p:stCondLst>
                                        </p:cTn>
                                        <p:tgtEl>
                                          <p:spTgt spid="1327"/>
                                        </p:tgtEl>
                                        <p:attrNameLst>
                                          <p:attrName>style.visibility</p:attrName>
                                        </p:attrNameLst>
                                      </p:cBhvr>
                                      <p:to>
                                        <p:strVal val="visible"/>
                                      </p:to>
                                    </p:set>
                                    <p:animEffect transition="in" filter="fade">
                                      <p:cBhvr>
                                        <p:cTn id="86" dur="1000"/>
                                        <p:tgtEl>
                                          <p:spTgt spid="1327"/>
                                        </p:tgtEl>
                                      </p:cBhvr>
                                    </p:animEffect>
                                  </p:childTnLst>
                                </p:cTn>
                              </p:par>
                              <p:par>
                                <p:cTn id="87" presetID="10" presetClass="entr" presetSubtype="0" fill="hold" nodeType="withEffect">
                                  <p:stCondLst>
                                    <p:cond delay="0"/>
                                  </p:stCondLst>
                                  <p:childTnLst>
                                    <p:set>
                                      <p:cBhvr>
                                        <p:cTn id="88" dur="1" fill="hold">
                                          <p:stCondLst>
                                            <p:cond delay="0"/>
                                          </p:stCondLst>
                                        </p:cTn>
                                        <p:tgtEl>
                                          <p:spTgt spid="1328"/>
                                        </p:tgtEl>
                                        <p:attrNameLst>
                                          <p:attrName>style.visibility</p:attrName>
                                        </p:attrNameLst>
                                      </p:cBhvr>
                                      <p:to>
                                        <p:strVal val="visible"/>
                                      </p:to>
                                    </p:set>
                                    <p:animEffect transition="in" filter="fade">
                                      <p:cBhvr>
                                        <p:cTn id="89" dur="1000"/>
                                        <p:tgtEl>
                                          <p:spTgt spid="1328"/>
                                        </p:tgtEl>
                                      </p:cBhvr>
                                    </p:animEffect>
                                  </p:childTnLst>
                                </p:cTn>
                              </p:par>
                              <p:par>
                                <p:cTn id="90" presetID="10" presetClass="entr" presetSubtype="0" fill="hold" nodeType="withEffect">
                                  <p:stCondLst>
                                    <p:cond delay="0"/>
                                  </p:stCondLst>
                                  <p:childTnLst>
                                    <p:set>
                                      <p:cBhvr>
                                        <p:cTn id="91" dur="1" fill="hold">
                                          <p:stCondLst>
                                            <p:cond delay="0"/>
                                          </p:stCondLst>
                                        </p:cTn>
                                        <p:tgtEl>
                                          <p:spTgt spid="1329"/>
                                        </p:tgtEl>
                                        <p:attrNameLst>
                                          <p:attrName>style.visibility</p:attrName>
                                        </p:attrNameLst>
                                      </p:cBhvr>
                                      <p:to>
                                        <p:strVal val="visible"/>
                                      </p:to>
                                    </p:set>
                                    <p:animEffect transition="in" filter="fade">
                                      <p:cBhvr>
                                        <p:cTn id="92" dur="1000"/>
                                        <p:tgtEl>
                                          <p:spTgt spid="1329"/>
                                        </p:tgtEl>
                                      </p:cBhvr>
                                    </p:animEffect>
                                  </p:childTnLst>
                                </p:cTn>
                              </p:par>
                              <p:par>
                                <p:cTn id="93" presetID="10" presetClass="entr" presetSubtype="0" fill="hold" nodeType="withEffect">
                                  <p:stCondLst>
                                    <p:cond delay="0"/>
                                  </p:stCondLst>
                                  <p:childTnLst>
                                    <p:set>
                                      <p:cBhvr>
                                        <p:cTn id="94" dur="1" fill="hold">
                                          <p:stCondLst>
                                            <p:cond delay="0"/>
                                          </p:stCondLst>
                                        </p:cTn>
                                        <p:tgtEl>
                                          <p:spTgt spid="1330"/>
                                        </p:tgtEl>
                                        <p:attrNameLst>
                                          <p:attrName>style.visibility</p:attrName>
                                        </p:attrNameLst>
                                      </p:cBhvr>
                                      <p:to>
                                        <p:strVal val="visible"/>
                                      </p:to>
                                    </p:set>
                                    <p:animEffect transition="in" filter="fade">
                                      <p:cBhvr>
                                        <p:cTn id="95" dur="1000"/>
                                        <p:tgtEl>
                                          <p:spTgt spid="1330"/>
                                        </p:tgtEl>
                                      </p:cBhvr>
                                    </p:animEffect>
                                  </p:childTnLst>
                                </p:cTn>
                              </p:par>
                              <p:par>
                                <p:cTn id="96" presetID="10" presetClass="entr" presetSubtype="0" fill="hold" nodeType="withEffect">
                                  <p:stCondLst>
                                    <p:cond delay="0"/>
                                  </p:stCondLst>
                                  <p:childTnLst>
                                    <p:set>
                                      <p:cBhvr>
                                        <p:cTn id="97" dur="1" fill="hold">
                                          <p:stCondLst>
                                            <p:cond delay="0"/>
                                          </p:stCondLst>
                                        </p:cTn>
                                        <p:tgtEl>
                                          <p:spTgt spid="1331"/>
                                        </p:tgtEl>
                                        <p:attrNameLst>
                                          <p:attrName>style.visibility</p:attrName>
                                        </p:attrNameLst>
                                      </p:cBhvr>
                                      <p:to>
                                        <p:strVal val="visible"/>
                                      </p:to>
                                    </p:set>
                                    <p:animEffect transition="in" filter="fade">
                                      <p:cBhvr>
                                        <p:cTn id="98" dur="1000"/>
                                        <p:tgtEl>
                                          <p:spTgt spid="1331"/>
                                        </p:tgtEl>
                                      </p:cBhvr>
                                    </p:animEffect>
                                  </p:childTnLst>
                                </p:cTn>
                              </p:par>
                              <p:par>
                                <p:cTn id="99" presetID="10" presetClass="entr" presetSubtype="0" fill="hold" nodeType="withEffect">
                                  <p:stCondLst>
                                    <p:cond delay="0"/>
                                  </p:stCondLst>
                                  <p:childTnLst>
                                    <p:set>
                                      <p:cBhvr>
                                        <p:cTn id="100" dur="1" fill="hold">
                                          <p:stCondLst>
                                            <p:cond delay="0"/>
                                          </p:stCondLst>
                                        </p:cTn>
                                        <p:tgtEl>
                                          <p:spTgt spid="1332"/>
                                        </p:tgtEl>
                                        <p:attrNameLst>
                                          <p:attrName>style.visibility</p:attrName>
                                        </p:attrNameLst>
                                      </p:cBhvr>
                                      <p:to>
                                        <p:strVal val="visible"/>
                                      </p:to>
                                    </p:set>
                                    <p:animEffect transition="in" filter="fade">
                                      <p:cBhvr>
                                        <p:cTn id="101" dur="1000"/>
                                        <p:tgtEl>
                                          <p:spTgt spid="1332"/>
                                        </p:tgtEl>
                                      </p:cBhvr>
                                    </p:animEffect>
                                  </p:childTnLst>
                                </p:cTn>
                              </p:par>
                              <p:par>
                                <p:cTn id="102" presetID="10" presetClass="entr" presetSubtype="0" fill="hold" nodeType="withEffect">
                                  <p:stCondLst>
                                    <p:cond delay="0"/>
                                  </p:stCondLst>
                                  <p:childTnLst>
                                    <p:set>
                                      <p:cBhvr>
                                        <p:cTn id="103" dur="1" fill="hold">
                                          <p:stCondLst>
                                            <p:cond delay="0"/>
                                          </p:stCondLst>
                                        </p:cTn>
                                        <p:tgtEl>
                                          <p:spTgt spid="1333"/>
                                        </p:tgtEl>
                                        <p:attrNameLst>
                                          <p:attrName>style.visibility</p:attrName>
                                        </p:attrNameLst>
                                      </p:cBhvr>
                                      <p:to>
                                        <p:strVal val="visible"/>
                                      </p:to>
                                    </p:set>
                                    <p:animEffect transition="in" filter="fade">
                                      <p:cBhvr>
                                        <p:cTn id="104" dur="1000"/>
                                        <p:tgtEl>
                                          <p:spTgt spid="1333"/>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4"/>
                                        </p:tgtEl>
                                        <p:attrNameLst>
                                          <p:attrName>style.visibility</p:attrName>
                                        </p:attrNameLst>
                                      </p:cBhvr>
                                      <p:to>
                                        <p:strVal val="visible"/>
                                      </p:to>
                                    </p:set>
                                    <p:animEffect transition="in" filter="fade">
                                      <p:cBhvr>
                                        <p:cTn id="107" dur="1000"/>
                                        <p:tgtEl>
                                          <p:spTgt spid="1334"/>
                                        </p:tgtEl>
                                      </p:cBhvr>
                                    </p:animEffect>
                                  </p:childTnLst>
                                </p:cTn>
                              </p:par>
                              <p:par>
                                <p:cTn id="108" presetID="10" presetClass="entr" presetSubtype="0" fill="hold" nodeType="withEffect">
                                  <p:stCondLst>
                                    <p:cond delay="0"/>
                                  </p:stCondLst>
                                  <p:childTnLst>
                                    <p:set>
                                      <p:cBhvr>
                                        <p:cTn id="109" dur="1" fill="hold">
                                          <p:stCondLst>
                                            <p:cond delay="0"/>
                                          </p:stCondLst>
                                        </p:cTn>
                                        <p:tgtEl>
                                          <p:spTgt spid="1335"/>
                                        </p:tgtEl>
                                        <p:attrNameLst>
                                          <p:attrName>style.visibility</p:attrName>
                                        </p:attrNameLst>
                                      </p:cBhvr>
                                      <p:to>
                                        <p:strVal val="visible"/>
                                      </p:to>
                                    </p:set>
                                    <p:animEffect transition="in" filter="fade">
                                      <p:cBhvr>
                                        <p:cTn id="110" dur="1000"/>
                                        <p:tgtEl>
                                          <p:spTgt spid="1335"/>
                                        </p:tgtEl>
                                      </p:cBhvr>
                                    </p:animEffect>
                                  </p:childTnLst>
                                </p:cTn>
                              </p:par>
                              <p:par>
                                <p:cTn id="111" presetID="10" presetClass="entr" presetSubtype="0" fill="hold" nodeType="withEffect">
                                  <p:stCondLst>
                                    <p:cond delay="0"/>
                                  </p:stCondLst>
                                  <p:childTnLst>
                                    <p:set>
                                      <p:cBhvr>
                                        <p:cTn id="112" dur="1" fill="hold">
                                          <p:stCondLst>
                                            <p:cond delay="0"/>
                                          </p:stCondLst>
                                        </p:cTn>
                                        <p:tgtEl>
                                          <p:spTgt spid="1336"/>
                                        </p:tgtEl>
                                        <p:attrNameLst>
                                          <p:attrName>style.visibility</p:attrName>
                                        </p:attrNameLst>
                                      </p:cBhvr>
                                      <p:to>
                                        <p:strVal val="visible"/>
                                      </p:to>
                                    </p:set>
                                    <p:animEffect transition="in" filter="fade">
                                      <p:cBhvr>
                                        <p:cTn id="113" dur="1000"/>
                                        <p:tgtEl>
                                          <p:spTgt spid="1336"/>
                                        </p:tgtEl>
                                      </p:cBhvr>
                                    </p:animEffect>
                                  </p:childTnLst>
                                </p:cTn>
                              </p:par>
                              <p:par>
                                <p:cTn id="114" presetID="10" presetClass="entr" presetSubtype="0" fill="hold" nodeType="withEffect">
                                  <p:stCondLst>
                                    <p:cond delay="0"/>
                                  </p:stCondLst>
                                  <p:childTnLst>
                                    <p:set>
                                      <p:cBhvr>
                                        <p:cTn id="115" dur="1" fill="hold">
                                          <p:stCondLst>
                                            <p:cond delay="0"/>
                                          </p:stCondLst>
                                        </p:cTn>
                                        <p:tgtEl>
                                          <p:spTgt spid="1337"/>
                                        </p:tgtEl>
                                        <p:attrNameLst>
                                          <p:attrName>style.visibility</p:attrName>
                                        </p:attrNameLst>
                                      </p:cBhvr>
                                      <p:to>
                                        <p:strVal val="visible"/>
                                      </p:to>
                                    </p:set>
                                    <p:animEffect transition="in" filter="fade">
                                      <p:cBhvr>
                                        <p:cTn id="116" dur="1000"/>
                                        <p:tgtEl>
                                          <p:spTgt spid="1337"/>
                                        </p:tgtEl>
                                      </p:cBhvr>
                                    </p:animEffect>
                                  </p:childTnLst>
                                </p:cTn>
                              </p:par>
                              <p:par>
                                <p:cTn id="117" presetID="10" presetClass="entr" presetSubtype="0" fill="hold" nodeType="withEffect">
                                  <p:stCondLst>
                                    <p:cond delay="0"/>
                                  </p:stCondLst>
                                  <p:childTnLst>
                                    <p:set>
                                      <p:cBhvr>
                                        <p:cTn id="118" dur="1" fill="hold">
                                          <p:stCondLst>
                                            <p:cond delay="0"/>
                                          </p:stCondLst>
                                        </p:cTn>
                                        <p:tgtEl>
                                          <p:spTgt spid="1338"/>
                                        </p:tgtEl>
                                        <p:attrNameLst>
                                          <p:attrName>style.visibility</p:attrName>
                                        </p:attrNameLst>
                                      </p:cBhvr>
                                      <p:to>
                                        <p:strVal val="visible"/>
                                      </p:to>
                                    </p:set>
                                    <p:animEffect transition="in" filter="fade">
                                      <p:cBhvr>
                                        <p:cTn id="119" dur="1000"/>
                                        <p:tgtEl>
                                          <p:spTgt spid="1338"/>
                                        </p:tgtEl>
                                      </p:cBhvr>
                                    </p:animEffect>
                                  </p:childTnLst>
                                </p:cTn>
                              </p:par>
                              <p:par>
                                <p:cTn id="120" presetID="10" presetClass="entr" presetSubtype="0" fill="hold" nodeType="withEffect">
                                  <p:stCondLst>
                                    <p:cond delay="0"/>
                                  </p:stCondLst>
                                  <p:childTnLst>
                                    <p:set>
                                      <p:cBhvr>
                                        <p:cTn id="121" dur="1" fill="hold">
                                          <p:stCondLst>
                                            <p:cond delay="0"/>
                                          </p:stCondLst>
                                        </p:cTn>
                                        <p:tgtEl>
                                          <p:spTgt spid="1339"/>
                                        </p:tgtEl>
                                        <p:attrNameLst>
                                          <p:attrName>style.visibility</p:attrName>
                                        </p:attrNameLst>
                                      </p:cBhvr>
                                      <p:to>
                                        <p:strVal val="visible"/>
                                      </p:to>
                                    </p:set>
                                    <p:animEffect transition="in" filter="fade">
                                      <p:cBhvr>
                                        <p:cTn id="122" dur="1000"/>
                                        <p:tgtEl>
                                          <p:spTgt spid="1339"/>
                                        </p:tgtEl>
                                      </p:cBhvr>
                                    </p:animEffect>
                                  </p:childTnLst>
                                </p:cTn>
                              </p:par>
                              <p:par>
                                <p:cTn id="123" presetID="10" presetClass="entr" presetSubtype="0" fill="hold" nodeType="withEffect">
                                  <p:stCondLst>
                                    <p:cond delay="0"/>
                                  </p:stCondLst>
                                  <p:childTnLst>
                                    <p:set>
                                      <p:cBhvr>
                                        <p:cTn id="124" dur="1" fill="hold">
                                          <p:stCondLst>
                                            <p:cond delay="0"/>
                                          </p:stCondLst>
                                        </p:cTn>
                                        <p:tgtEl>
                                          <p:spTgt spid="1340"/>
                                        </p:tgtEl>
                                        <p:attrNameLst>
                                          <p:attrName>style.visibility</p:attrName>
                                        </p:attrNameLst>
                                      </p:cBhvr>
                                      <p:to>
                                        <p:strVal val="visible"/>
                                      </p:to>
                                    </p:set>
                                    <p:animEffect transition="in" filter="fade">
                                      <p:cBhvr>
                                        <p:cTn id="125" dur="1000"/>
                                        <p:tgtEl>
                                          <p:spTgt spid="1340"/>
                                        </p:tgtEl>
                                      </p:cBhvr>
                                    </p:animEffect>
                                  </p:childTnLst>
                                </p:cTn>
                              </p:par>
                              <p:par>
                                <p:cTn id="126" presetID="10" presetClass="entr" presetSubtype="0" fill="hold" nodeType="withEffect">
                                  <p:stCondLst>
                                    <p:cond delay="0"/>
                                  </p:stCondLst>
                                  <p:childTnLst>
                                    <p:set>
                                      <p:cBhvr>
                                        <p:cTn id="127" dur="1" fill="hold">
                                          <p:stCondLst>
                                            <p:cond delay="0"/>
                                          </p:stCondLst>
                                        </p:cTn>
                                        <p:tgtEl>
                                          <p:spTgt spid="1341"/>
                                        </p:tgtEl>
                                        <p:attrNameLst>
                                          <p:attrName>style.visibility</p:attrName>
                                        </p:attrNameLst>
                                      </p:cBhvr>
                                      <p:to>
                                        <p:strVal val="visible"/>
                                      </p:to>
                                    </p:set>
                                    <p:animEffect transition="in" filter="fade">
                                      <p:cBhvr>
                                        <p:cTn id="128" dur="1000"/>
                                        <p:tgtEl>
                                          <p:spTgt spid="1341"/>
                                        </p:tgtEl>
                                      </p:cBhvr>
                                    </p:animEffect>
                                  </p:childTnLst>
                                </p:cTn>
                              </p:par>
                              <p:par>
                                <p:cTn id="129" presetID="10" presetClass="entr" presetSubtype="0" fill="hold" nodeType="withEffect">
                                  <p:stCondLst>
                                    <p:cond delay="0"/>
                                  </p:stCondLst>
                                  <p:childTnLst>
                                    <p:set>
                                      <p:cBhvr>
                                        <p:cTn id="130" dur="1" fill="hold">
                                          <p:stCondLst>
                                            <p:cond delay="0"/>
                                          </p:stCondLst>
                                        </p:cTn>
                                        <p:tgtEl>
                                          <p:spTgt spid="1342"/>
                                        </p:tgtEl>
                                        <p:attrNameLst>
                                          <p:attrName>style.visibility</p:attrName>
                                        </p:attrNameLst>
                                      </p:cBhvr>
                                      <p:to>
                                        <p:strVal val="visible"/>
                                      </p:to>
                                    </p:set>
                                    <p:animEffect transition="in" filter="fade">
                                      <p:cBhvr>
                                        <p:cTn id="131" dur="1000"/>
                                        <p:tgtEl>
                                          <p:spTgt spid="1342"/>
                                        </p:tgtEl>
                                      </p:cBhvr>
                                    </p:animEffect>
                                  </p:childTnLst>
                                </p:cTn>
                              </p:par>
                              <p:par>
                                <p:cTn id="132" presetID="10" presetClass="entr" presetSubtype="0" fill="hold" nodeType="withEffect">
                                  <p:stCondLst>
                                    <p:cond delay="0"/>
                                  </p:stCondLst>
                                  <p:childTnLst>
                                    <p:set>
                                      <p:cBhvr>
                                        <p:cTn id="133" dur="1" fill="hold">
                                          <p:stCondLst>
                                            <p:cond delay="0"/>
                                          </p:stCondLst>
                                        </p:cTn>
                                        <p:tgtEl>
                                          <p:spTgt spid="1343"/>
                                        </p:tgtEl>
                                        <p:attrNameLst>
                                          <p:attrName>style.visibility</p:attrName>
                                        </p:attrNameLst>
                                      </p:cBhvr>
                                      <p:to>
                                        <p:strVal val="visible"/>
                                      </p:to>
                                    </p:set>
                                    <p:animEffect transition="in" filter="fade">
                                      <p:cBhvr>
                                        <p:cTn id="134" dur="1000"/>
                                        <p:tgtEl>
                                          <p:spTgt spid="1343"/>
                                        </p:tgtEl>
                                      </p:cBhvr>
                                    </p:animEffect>
                                  </p:childTnLst>
                                </p:cTn>
                              </p:par>
                              <p:par>
                                <p:cTn id="135" presetID="10" presetClass="entr" presetSubtype="0" fill="hold" nodeType="withEffect">
                                  <p:stCondLst>
                                    <p:cond delay="0"/>
                                  </p:stCondLst>
                                  <p:childTnLst>
                                    <p:set>
                                      <p:cBhvr>
                                        <p:cTn id="136" dur="1" fill="hold">
                                          <p:stCondLst>
                                            <p:cond delay="0"/>
                                          </p:stCondLst>
                                        </p:cTn>
                                        <p:tgtEl>
                                          <p:spTgt spid="1344"/>
                                        </p:tgtEl>
                                        <p:attrNameLst>
                                          <p:attrName>style.visibility</p:attrName>
                                        </p:attrNameLst>
                                      </p:cBhvr>
                                      <p:to>
                                        <p:strVal val="visible"/>
                                      </p:to>
                                    </p:set>
                                    <p:animEffect transition="in" filter="fade">
                                      <p:cBhvr>
                                        <p:cTn id="137" dur="1000"/>
                                        <p:tgtEl>
                                          <p:spTgt spid="1344"/>
                                        </p:tgtEl>
                                      </p:cBhvr>
                                    </p:animEffect>
                                  </p:childTnLst>
                                </p:cTn>
                              </p:par>
                              <p:par>
                                <p:cTn id="138" presetID="10" presetClass="entr" presetSubtype="0" fill="hold" nodeType="withEffect">
                                  <p:stCondLst>
                                    <p:cond delay="0"/>
                                  </p:stCondLst>
                                  <p:childTnLst>
                                    <p:set>
                                      <p:cBhvr>
                                        <p:cTn id="139" dur="1" fill="hold">
                                          <p:stCondLst>
                                            <p:cond delay="0"/>
                                          </p:stCondLst>
                                        </p:cTn>
                                        <p:tgtEl>
                                          <p:spTgt spid="1345"/>
                                        </p:tgtEl>
                                        <p:attrNameLst>
                                          <p:attrName>style.visibility</p:attrName>
                                        </p:attrNameLst>
                                      </p:cBhvr>
                                      <p:to>
                                        <p:strVal val="visible"/>
                                      </p:to>
                                    </p:set>
                                    <p:animEffect transition="in" filter="fade">
                                      <p:cBhvr>
                                        <p:cTn id="140" dur="1000"/>
                                        <p:tgtEl>
                                          <p:spTgt spid="1345"/>
                                        </p:tgtEl>
                                      </p:cBhvr>
                                    </p:animEffect>
                                  </p:childTnLst>
                                </p:cTn>
                              </p:par>
                              <p:par>
                                <p:cTn id="141" presetID="10" presetClass="entr" presetSubtype="0" fill="hold" nodeType="withEffect">
                                  <p:stCondLst>
                                    <p:cond delay="0"/>
                                  </p:stCondLst>
                                  <p:childTnLst>
                                    <p:set>
                                      <p:cBhvr>
                                        <p:cTn id="142" dur="1" fill="hold">
                                          <p:stCondLst>
                                            <p:cond delay="0"/>
                                          </p:stCondLst>
                                        </p:cTn>
                                        <p:tgtEl>
                                          <p:spTgt spid="1348"/>
                                        </p:tgtEl>
                                        <p:attrNameLst>
                                          <p:attrName>style.visibility</p:attrName>
                                        </p:attrNameLst>
                                      </p:cBhvr>
                                      <p:to>
                                        <p:strVal val="visible"/>
                                      </p:to>
                                    </p:set>
                                    <p:animEffect transition="in" filter="fade">
                                      <p:cBhvr>
                                        <p:cTn id="143" dur="1000"/>
                                        <p:tgtEl>
                                          <p:spTgt spid="1348"/>
                                        </p:tgtEl>
                                      </p:cBhvr>
                                    </p:animEffect>
                                  </p:childTnLst>
                                </p:cTn>
                              </p:par>
                              <p:par>
                                <p:cTn id="144" presetID="10" presetClass="entr" presetSubtype="0" fill="hold" nodeType="withEffect">
                                  <p:stCondLst>
                                    <p:cond delay="0"/>
                                  </p:stCondLst>
                                  <p:childTnLst>
                                    <p:set>
                                      <p:cBhvr>
                                        <p:cTn id="145" dur="1" fill="hold">
                                          <p:stCondLst>
                                            <p:cond delay="0"/>
                                          </p:stCondLst>
                                        </p:cTn>
                                        <p:tgtEl>
                                          <p:spTgt spid="1349"/>
                                        </p:tgtEl>
                                        <p:attrNameLst>
                                          <p:attrName>style.visibility</p:attrName>
                                        </p:attrNameLst>
                                      </p:cBhvr>
                                      <p:to>
                                        <p:strVal val="visible"/>
                                      </p:to>
                                    </p:set>
                                    <p:animEffect transition="in" filter="fade">
                                      <p:cBhvr>
                                        <p:cTn id="146" dur="1000"/>
                                        <p:tgtEl>
                                          <p:spTgt spid="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44"/>
          <p:cNvSpPr/>
          <p:nvPr/>
        </p:nvSpPr>
        <p:spPr>
          <a:xfrm>
            <a:off x="401588" y="1637450"/>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4"/>
          <p:cNvSpPr/>
          <p:nvPr/>
        </p:nvSpPr>
        <p:spPr>
          <a:xfrm>
            <a:off x="401588" y="3256602"/>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4"/>
          <p:cNvSpPr/>
          <p:nvPr/>
        </p:nvSpPr>
        <p:spPr>
          <a:xfrm>
            <a:off x="5054861" y="1637438"/>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44"/>
          <p:cNvSpPr/>
          <p:nvPr/>
        </p:nvSpPr>
        <p:spPr>
          <a:xfrm>
            <a:off x="5054861" y="3256595"/>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44"/>
          <p:cNvSpPr txBox="1">
            <a:spLocks noGrp="1"/>
          </p:cNvSpPr>
          <p:nvPr>
            <p:ph type="title"/>
          </p:nvPr>
        </p:nvSpPr>
        <p:spPr>
          <a:xfrm>
            <a:off x="720000" y="249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500"/>
              <a:t>Table of Contents</a:t>
            </a:r>
            <a:endParaRPr sz="4500"/>
          </a:p>
        </p:txBody>
      </p:sp>
      <p:sp>
        <p:nvSpPr>
          <p:cNvPr id="1359" name="Google Shape;1359;p44"/>
          <p:cNvSpPr txBox="1">
            <a:spLocks noGrp="1"/>
          </p:cNvSpPr>
          <p:nvPr>
            <p:ph type="title" idx="2"/>
          </p:nvPr>
        </p:nvSpPr>
        <p:spPr>
          <a:xfrm>
            <a:off x="1729897" y="1709907"/>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review</a:t>
            </a:r>
            <a:r>
              <a:rPr lang="en"/>
              <a:t> </a:t>
            </a:r>
            <a:endParaRPr/>
          </a:p>
        </p:txBody>
      </p:sp>
      <p:sp>
        <p:nvSpPr>
          <p:cNvPr id="1360" name="Google Shape;1360;p44"/>
          <p:cNvSpPr txBox="1">
            <a:spLocks noGrp="1"/>
          </p:cNvSpPr>
          <p:nvPr>
            <p:ph type="subTitle" idx="1"/>
          </p:nvPr>
        </p:nvSpPr>
        <p:spPr>
          <a:xfrm>
            <a:off x="1717429" y="2102915"/>
            <a:ext cx="2778000" cy="67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ÔN TẬP CÁC THUẬT TOÁN ĐÃ HỌC VỚI KAHOOT</a:t>
            </a:r>
            <a:endParaRPr sz="1600" b="1"/>
          </a:p>
        </p:txBody>
      </p:sp>
      <p:sp>
        <p:nvSpPr>
          <p:cNvPr id="1361" name="Google Shape;1361;p44"/>
          <p:cNvSpPr txBox="1">
            <a:spLocks noGrp="1"/>
          </p:cNvSpPr>
          <p:nvPr>
            <p:ph type="title" idx="3"/>
          </p:nvPr>
        </p:nvSpPr>
        <p:spPr>
          <a:xfrm>
            <a:off x="6395137" y="16667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1</a:t>
            </a:r>
            <a:endParaRPr sz="3200"/>
          </a:p>
        </p:txBody>
      </p:sp>
      <p:sp>
        <p:nvSpPr>
          <p:cNvPr id="1362" name="Google Shape;1362;p44"/>
          <p:cNvSpPr txBox="1">
            <a:spLocks noGrp="1"/>
          </p:cNvSpPr>
          <p:nvPr>
            <p:ph type="subTitle" idx="4"/>
          </p:nvPr>
        </p:nvSpPr>
        <p:spPr>
          <a:xfrm>
            <a:off x="6395135" y="2161846"/>
            <a:ext cx="21756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MÃ ĐI TUẦN (KNIGHT’S TOUR)</a:t>
            </a:r>
            <a:endParaRPr sz="1500" b="1"/>
          </a:p>
          <a:p>
            <a:pPr marL="0" lvl="0" indent="0" algn="l" rtl="0">
              <a:lnSpc>
                <a:spcPct val="100000"/>
              </a:lnSpc>
              <a:spcBef>
                <a:spcPts val="0"/>
              </a:spcBef>
              <a:spcAft>
                <a:spcPts val="0"/>
              </a:spcAft>
              <a:buSzPts val="1400"/>
              <a:buNone/>
            </a:pPr>
            <a:endParaRPr sz="1100">
              <a:solidFill>
                <a:srgbClr val="EEEEEE"/>
              </a:solidFill>
              <a:highlight>
                <a:srgbClr val="292929"/>
              </a:highlight>
              <a:latin typeface="Times New Roman"/>
              <a:ea typeface="Times New Roman"/>
              <a:cs typeface="Times New Roman"/>
              <a:sym typeface="Times New Roman"/>
            </a:endParaRPr>
          </a:p>
        </p:txBody>
      </p:sp>
      <p:sp>
        <p:nvSpPr>
          <p:cNvPr id="1363" name="Google Shape;1363;p44"/>
          <p:cNvSpPr txBox="1">
            <a:spLocks noGrp="1"/>
          </p:cNvSpPr>
          <p:nvPr>
            <p:ph type="title" idx="5"/>
          </p:nvPr>
        </p:nvSpPr>
        <p:spPr>
          <a:xfrm>
            <a:off x="1709622" y="3299040"/>
            <a:ext cx="2911051"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2</a:t>
            </a:r>
            <a:endParaRPr/>
          </a:p>
        </p:txBody>
      </p:sp>
      <p:sp>
        <p:nvSpPr>
          <p:cNvPr id="1364" name="Google Shape;1364;p44"/>
          <p:cNvSpPr txBox="1">
            <a:spLocks noGrp="1"/>
          </p:cNvSpPr>
          <p:nvPr>
            <p:ph type="subTitle" idx="6"/>
          </p:nvPr>
        </p:nvSpPr>
        <p:spPr>
          <a:xfrm>
            <a:off x="1717429" y="3670633"/>
            <a:ext cx="30615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TRÒ CHƠI Ô CHỮ</a:t>
            </a:r>
            <a:endParaRPr sz="1500" b="1">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(BOGGLE GAME)</a:t>
            </a:r>
            <a:endParaRPr sz="1500" b="1">
              <a:latin typeface="Times New Roman"/>
              <a:ea typeface="Times New Roman"/>
              <a:cs typeface="Times New Roman"/>
              <a:sym typeface="Times New Roman"/>
            </a:endParaRPr>
          </a:p>
        </p:txBody>
      </p:sp>
      <p:sp>
        <p:nvSpPr>
          <p:cNvPr id="1365" name="Google Shape;1365;p44"/>
          <p:cNvSpPr txBox="1">
            <a:spLocks noGrp="1"/>
          </p:cNvSpPr>
          <p:nvPr>
            <p:ph type="title" idx="7"/>
          </p:nvPr>
        </p:nvSpPr>
        <p:spPr>
          <a:xfrm>
            <a:off x="6395137" y="32745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FFFFFF"/>
              </a:buClr>
              <a:buSzPts val="2400"/>
              <a:buNone/>
            </a:pPr>
            <a:r>
              <a:rPr lang="en" sz="3200">
                <a:solidFill>
                  <a:srgbClr val="DF3500"/>
                </a:solidFill>
              </a:rPr>
              <a:t>PROBLEM 3</a:t>
            </a:r>
            <a:endParaRPr/>
          </a:p>
        </p:txBody>
      </p:sp>
      <p:sp>
        <p:nvSpPr>
          <p:cNvPr id="1366" name="Google Shape;1366;p44"/>
          <p:cNvSpPr txBox="1">
            <a:spLocks noGrp="1"/>
          </p:cNvSpPr>
          <p:nvPr>
            <p:ph type="title" idx="9"/>
          </p:nvPr>
        </p:nvSpPr>
        <p:spPr>
          <a:xfrm>
            <a:off x="555697" y="1906563"/>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sp>
        <p:nvSpPr>
          <p:cNvPr id="1367" name="Google Shape;1367;p44"/>
          <p:cNvSpPr txBox="1">
            <a:spLocks noGrp="1"/>
          </p:cNvSpPr>
          <p:nvPr>
            <p:ph type="title" idx="13"/>
          </p:nvPr>
        </p:nvSpPr>
        <p:spPr>
          <a:xfrm>
            <a:off x="555697" y="3521634"/>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sp>
        <p:nvSpPr>
          <p:cNvPr id="1368" name="Google Shape;1368;p44"/>
          <p:cNvSpPr txBox="1">
            <a:spLocks noGrp="1"/>
          </p:cNvSpPr>
          <p:nvPr>
            <p:ph type="title" idx="14"/>
          </p:nvPr>
        </p:nvSpPr>
        <p:spPr>
          <a:xfrm>
            <a:off x="5219421" y="1906551"/>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02</a:t>
            </a:r>
            <a:endParaRPr/>
          </a:p>
        </p:txBody>
      </p:sp>
      <p:sp>
        <p:nvSpPr>
          <p:cNvPr id="1369" name="Google Shape;1369;p44"/>
          <p:cNvSpPr txBox="1">
            <a:spLocks noGrp="1"/>
          </p:cNvSpPr>
          <p:nvPr>
            <p:ph type="title" idx="15"/>
          </p:nvPr>
        </p:nvSpPr>
        <p:spPr>
          <a:xfrm>
            <a:off x="5219421" y="3521627"/>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04</a:t>
            </a:r>
            <a:endParaRPr/>
          </a:p>
        </p:txBody>
      </p:sp>
      <p:sp>
        <p:nvSpPr>
          <p:cNvPr id="1370" name="Google Shape;1370;p44"/>
          <p:cNvSpPr txBox="1">
            <a:spLocks noGrp="1"/>
          </p:cNvSpPr>
          <p:nvPr>
            <p:ph type="subTitle" idx="4"/>
          </p:nvPr>
        </p:nvSpPr>
        <p:spPr>
          <a:xfrm>
            <a:off x="6393621" y="3562595"/>
            <a:ext cx="26712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ĐỊA CHỈ IP</a:t>
            </a:r>
            <a:endParaRPr sz="11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58"/>
                                        </p:tgtEl>
                                        <p:attrNameLst>
                                          <p:attrName>style.visibility</p:attrName>
                                        </p:attrNameLst>
                                      </p:cBhvr>
                                      <p:to>
                                        <p:strVal val="visible"/>
                                      </p:to>
                                    </p:set>
                                    <p:anim calcmode="lin" valueType="num">
                                      <p:cBhvr additive="base">
                                        <p:cTn id="7" dur="1000"/>
                                        <p:tgtEl>
                                          <p:spTgt spid="135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4"/>
                                        </p:tgtEl>
                                        <p:attrNameLst>
                                          <p:attrName>style.visibility</p:attrName>
                                        </p:attrNameLst>
                                      </p:cBhvr>
                                      <p:to>
                                        <p:strVal val="visible"/>
                                      </p:to>
                                    </p:set>
                                    <p:anim calcmode="lin" valueType="num">
                                      <p:cBhvr additive="base">
                                        <p:cTn id="12" dur="1000"/>
                                        <p:tgtEl>
                                          <p:spTgt spid="135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60"/>
                                        </p:tgtEl>
                                        <p:attrNameLst>
                                          <p:attrName>style.visibility</p:attrName>
                                        </p:attrNameLst>
                                      </p:cBhvr>
                                      <p:to>
                                        <p:strVal val="visible"/>
                                      </p:to>
                                    </p:set>
                                    <p:anim calcmode="lin" valueType="num">
                                      <p:cBhvr additive="base">
                                        <p:cTn id="15" dur="1000"/>
                                        <p:tgtEl>
                                          <p:spTgt spid="13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366"/>
                                        </p:tgtEl>
                                        <p:attrNameLst>
                                          <p:attrName>style.visibility</p:attrName>
                                        </p:attrNameLst>
                                      </p:cBhvr>
                                      <p:to>
                                        <p:strVal val="visible"/>
                                      </p:to>
                                    </p:set>
                                    <p:anim calcmode="lin" valueType="num">
                                      <p:cBhvr additive="base">
                                        <p:cTn id="18" dur="1000"/>
                                        <p:tgtEl>
                                          <p:spTgt spid="1366"/>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359"/>
                                        </p:tgtEl>
                                        <p:attrNameLst>
                                          <p:attrName>style.visibility</p:attrName>
                                        </p:attrNameLst>
                                      </p:cBhvr>
                                      <p:to>
                                        <p:strVal val="visible"/>
                                      </p:to>
                                    </p:set>
                                    <p:anim calcmode="lin" valueType="num">
                                      <p:cBhvr additive="base">
                                        <p:cTn id="21" dur="1000"/>
                                        <p:tgtEl>
                                          <p:spTgt spid="1359"/>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356"/>
                                        </p:tgtEl>
                                        <p:attrNameLst>
                                          <p:attrName>style.visibility</p:attrName>
                                        </p:attrNameLst>
                                      </p:cBhvr>
                                      <p:to>
                                        <p:strVal val="visible"/>
                                      </p:to>
                                    </p:set>
                                    <p:anim calcmode="lin" valueType="num">
                                      <p:cBhvr additive="base">
                                        <p:cTn id="26" dur="1000"/>
                                        <p:tgtEl>
                                          <p:spTgt spid="135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361"/>
                                        </p:tgtEl>
                                        <p:attrNameLst>
                                          <p:attrName>style.visibility</p:attrName>
                                        </p:attrNameLst>
                                      </p:cBhvr>
                                      <p:to>
                                        <p:strVal val="visible"/>
                                      </p:to>
                                    </p:set>
                                    <p:anim calcmode="lin" valueType="num">
                                      <p:cBhvr additive="base">
                                        <p:cTn id="29" dur="1000"/>
                                        <p:tgtEl>
                                          <p:spTgt spid="136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368"/>
                                        </p:tgtEl>
                                        <p:attrNameLst>
                                          <p:attrName>style.visibility</p:attrName>
                                        </p:attrNameLst>
                                      </p:cBhvr>
                                      <p:to>
                                        <p:strVal val="visible"/>
                                      </p:to>
                                    </p:set>
                                    <p:anim calcmode="lin" valueType="num">
                                      <p:cBhvr additive="base">
                                        <p:cTn id="32" dur="1000"/>
                                        <p:tgtEl>
                                          <p:spTgt spid="136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362"/>
                                        </p:tgtEl>
                                        <p:attrNameLst>
                                          <p:attrName>style.visibility</p:attrName>
                                        </p:attrNameLst>
                                      </p:cBhvr>
                                      <p:to>
                                        <p:strVal val="visible"/>
                                      </p:to>
                                    </p:set>
                                    <p:anim calcmode="lin" valueType="num">
                                      <p:cBhvr additive="base">
                                        <p:cTn id="35" dur="1000"/>
                                        <p:tgtEl>
                                          <p:spTgt spid="1362"/>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355"/>
                                        </p:tgtEl>
                                        <p:attrNameLst>
                                          <p:attrName>style.visibility</p:attrName>
                                        </p:attrNameLst>
                                      </p:cBhvr>
                                      <p:to>
                                        <p:strVal val="visible"/>
                                      </p:to>
                                    </p:set>
                                    <p:anim calcmode="lin" valueType="num">
                                      <p:cBhvr additive="base">
                                        <p:cTn id="40" dur="1000"/>
                                        <p:tgtEl>
                                          <p:spTgt spid="1355"/>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1363"/>
                                        </p:tgtEl>
                                        <p:attrNameLst>
                                          <p:attrName>style.visibility</p:attrName>
                                        </p:attrNameLst>
                                      </p:cBhvr>
                                      <p:to>
                                        <p:strVal val="visible"/>
                                      </p:to>
                                    </p:set>
                                    <p:anim calcmode="lin" valueType="num">
                                      <p:cBhvr additive="base">
                                        <p:cTn id="43" dur="1000"/>
                                        <p:tgtEl>
                                          <p:spTgt spid="1363"/>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1367"/>
                                        </p:tgtEl>
                                        <p:attrNameLst>
                                          <p:attrName>style.visibility</p:attrName>
                                        </p:attrNameLst>
                                      </p:cBhvr>
                                      <p:to>
                                        <p:strVal val="visible"/>
                                      </p:to>
                                    </p:set>
                                    <p:anim calcmode="lin" valueType="num">
                                      <p:cBhvr additive="base">
                                        <p:cTn id="46" dur="1000"/>
                                        <p:tgtEl>
                                          <p:spTgt spid="1367"/>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1364"/>
                                        </p:tgtEl>
                                        <p:attrNameLst>
                                          <p:attrName>style.visibility</p:attrName>
                                        </p:attrNameLst>
                                      </p:cBhvr>
                                      <p:to>
                                        <p:strVal val="visible"/>
                                      </p:to>
                                    </p:set>
                                    <p:anim calcmode="lin" valueType="num">
                                      <p:cBhvr additive="base">
                                        <p:cTn id="49" dur="1000"/>
                                        <p:tgtEl>
                                          <p:spTgt spid="1364"/>
                                        </p:tgtEl>
                                        <p:attrNameLst>
                                          <p:attrName>ppt_x</p:attrName>
                                        </p:attrNameLst>
                                      </p:cBhvr>
                                      <p:tavLst>
                                        <p:tav tm="0">
                                          <p:val>
                                            <p:strVal val="#ppt_x-1"/>
                                          </p:val>
                                        </p:tav>
                                        <p:tav tm="100000">
                                          <p:val>
                                            <p:strVal val="#ppt_x"/>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357"/>
                                        </p:tgtEl>
                                        <p:attrNameLst>
                                          <p:attrName>style.visibility</p:attrName>
                                        </p:attrNameLst>
                                      </p:cBhvr>
                                      <p:to>
                                        <p:strVal val="visible"/>
                                      </p:to>
                                    </p:set>
                                    <p:anim calcmode="lin" valueType="num">
                                      <p:cBhvr additive="base">
                                        <p:cTn id="54" dur="1000"/>
                                        <p:tgtEl>
                                          <p:spTgt spid="1357"/>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369"/>
                                        </p:tgtEl>
                                        <p:attrNameLst>
                                          <p:attrName>style.visibility</p:attrName>
                                        </p:attrNameLst>
                                      </p:cBhvr>
                                      <p:to>
                                        <p:strVal val="visible"/>
                                      </p:to>
                                    </p:set>
                                    <p:anim calcmode="lin" valueType="num">
                                      <p:cBhvr additive="base">
                                        <p:cTn id="57" dur="1000"/>
                                        <p:tgtEl>
                                          <p:spTgt spid="1369"/>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365"/>
                                        </p:tgtEl>
                                        <p:attrNameLst>
                                          <p:attrName>style.visibility</p:attrName>
                                        </p:attrNameLst>
                                      </p:cBhvr>
                                      <p:to>
                                        <p:strVal val="visible"/>
                                      </p:to>
                                    </p:set>
                                    <p:anim calcmode="lin" valueType="num">
                                      <p:cBhvr additive="base">
                                        <p:cTn id="60" dur="1000"/>
                                        <p:tgtEl>
                                          <p:spTgt spid="136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1370"/>
                                        </p:tgtEl>
                                        <p:attrNameLst>
                                          <p:attrName>style.visibility</p:attrName>
                                        </p:attrNameLst>
                                      </p:cBhvr>
                                      <p:to>
                                        <p:strVal val="visible"/>
                                      </p:to>
                                    </p:set>
                                    <p:anim calcmode="lin" valueType="num">
                                      <p:cBhvr additive="base">
                                        <p:cTn id="63" dur="1000"/>
                                        <p:tgtEl>
                                          <p:spTgt spid="13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grpSp>
        <p:nvGrpSpPr>
          <p:cNvPr id="1375" name="Google Shape;1375;p45"/>
          <p:cNvGrpSpPr/>
          <p:nvPr/>
        </p:nvGrpSpPr>
        <p:grpSpPr>
          <a:xfrm>
            <a:off x="5784228" y="591075"/>
            <a:ext cx="2702546" cy="3863625"/>
            <a:chOff x="5609825" y="639925"/>
            <a:chExt cx="2981298" cy="3863625"/>
          </a:xfrm>
        </p:grpSpPr>
        <p:sp>
          <p:nvSpPr>
            <p:cNvPr id="1376" name="Google Shape;1376;p45"/>
            <p:cNvSpPr/>
            <p:nvPr/>
          </p:nvSpPr>
          <p:spPr>
            <a:xfrm>
              <a:off x="5609825" y="3216069"/>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7" name="Google Shape;1377;p45"/>
            <p:cNvSpPr/>
            <p:nvPr/>
          </p:nvSpPr>
          <p:spPr>
            <a:xfrm>
              <a:off x="5609825" y="639925"/>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8" name="Google Shape;1378;p45"/>
            <p:cNvSpPr/>
            <p:nvPr/>
          </p:nvSpPr>
          <p:spPr>
            <a:xfrm>
              <a:off x="5609825" y="1927997"/>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grpSp>
      <p:sp>
        <p:nvSpPr>
          <p:cNvPr id="1379" name="Google Shape;1379;p45"/>
          <p:cNvSpPr txBox="1">
            <a:spLocks noGrp="1"/>
          </p:cNvSpPr>
          <p:nvPr>
            <p:ph type="title"/>
          </p:nvPr>
        </p:nvSpPr>
        <p:spPr>
          <a:xfrm>
            <a:off x="712092" y="1870594"/>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8800"/>
              <a:t>REVIEW</a:t>
            </a:r>
            <a:endParaRPr sz="8800"/>
          </a:p>
        </p:txBody>
      </p:sp>
      <p:sp>
        <p:nvSpPr>
          <p:cNvPr id="1380" name="Google Shape;1380;p45"/>
          <p:cNvSpPr txBox="1">
            <a:spLocks noGrp="1"/>
          </p:cNvSpPr>
          <p:nvPr>
            <p:ph type="title" idx="2"/>
          </p:nvPr>
        </p:nvSpPr>
        <p:spPr>
          <a:xfrm>
            <a:off x="779624" y="1372619"/>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pic>
        <p:nvPicPr>
          <p:cNvPr id="1381" name="Google Shape;1381;p45"/>
          <p:cNvPicPr preferRelativeResize="0"/>
          <p:nvPr/>
        </p:nvPicPr>
        <p:blipFill>
          <a:blip r:embed="rId3">
            <a:alphaModFix/>
          </a:blip>
          <a:stretch>
            <a:fillRect/>
          </a:stretch>
        </p:blipFill>
        <p:spPr>
          <a:xfrm>
            <a:off x="4572000" y="1209738"/>
            <a:ext cx="2886676" cy="2724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79"/>
                                        </p:tgtEl>
                                        <p:attrNameLst>
                                          <p:attrName>style.visibility</p:attrName>
                                        </p:attrNameLst>
                                      </p:cBhvr>
                                      <p:to>
                                        <p:strVal val="visible"/>
                                      </p:to>
                                    </p:set>
                                    <p:anim calcmode="lin" valueType="num">
                                      <p:cBhvr additive="base">
                                        <p:cTn id="7" dur="1000"/>
                                        <p:tgtEl>
                                          <p:spTgt spid="13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80"/>
                                        </p:tgtEl>
                                        <p:attrNameLst>
                                          <p:attrName>style.visibility</p:attrName>
                                        </p:attrNameLst>
                                      </p:cBhvr>
                                      <p:to>
                                        <p:strVal val="visible"/>
                                      </p:to>
                                    </p:set>
                                    <p:anim calcmode="lin" valueType="num">
                                      <p:cBhvr additive="base">
                                        <p:cTn id="10" dur="1000"/>
                                        <p:tgtEl>
                                          <p:spTgt spid="138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375"/>
                                        </p:tgtEl>
                                        <p:attrNameLst>
                                          <p:attrName>style.visibility</p:attrName>
                                        </p:attrNameLst>
                                      </p:cBhvr>
                                      <p:to>
                                        <p:strVal val="visible"/>
                                      </p:to>
                                    </p:set>
                                    <p:anim calcmode="lin" valueType="num">
                                      <p:cBhvr additive="base">
                                        <p:cTn id="13" dur="1000"/>
                                        <p:tgtEl>
                                          <p:spTgt spid="1375"/>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381"/>
                                        </p:tgtEl>
                                        <p:attrNameLst>
                                          <p:attrName>style.visibility</p:attrName>
                                        </p:attrNameLst>
                                      </p:cBhvr>
                                      <p:to>
                                        <p:strVal val="visible"/>
                                      </p:to>
                                    </p:set>
                                    <p:anim calcmode="lin" valueType="num">
                                      <p:cBhvr additive="base">
                                        <p:cTn id="17" dur="1000"/>
                                        <p:tgtEl>
                                          <p:spTgt spid="1381"/>
                                        </p:tgtEl>
                                        <p:attrNameLst>
                                          <p:attrName>ppt_w</p:attrName>
                                        </p:attrNameLst>
                                      </p:cBhvr>
                                      <p:tavLst>
                                        <p:tav tm="0">
                                          <p:val>
                                            <p:strVal val="0"/>
                                          </p:val>
                                        </p:tav>
                                        <p:tav tm="100000">
                                          <p:val>
                                            <p:strVal val="#ppt_w"/>
                                          </p:val>
                                        </p:tav>
                                      </p:tavLst>
                                    </p:anim>
                                    <p:anim calcmode="lin" valueType="num">
                                      <p:cBhvr additive="base">
                                        <p:cTn id="18" dur="1000"/>
                                        <p:tgtEl>
                                          <p:spTgt spid="13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6"/>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PROBLEM 1</a:t>
            </a:r>
            <a:br>
              <a:rPr lang="en"/>
            </a:br>
            <a:r>
              <a:rPr lang="en"/>
              <a:t>KNIGHT’S TOUR</a:t>
            </a:r>
            <a:endParaRPr/>
          </a:p>
        </p:txBody>
      </p:sp>
      <p:sp>
        <p:nvSpPr>
          <p:cNvPr id="1387" name="Google Shape;1387;p46"/>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02</a:t>
            </a:r>
            <a:endParaRPr/>
          </a:p>
        </p:txBody>
      </p:sp>
      <p:grpSp>
        <p:nvGrpSpPr>
          <p:cNvPr id="1388" name="Google Shape;1388;p46"/>
          <p:cNvGrpSpPr/>
          <p:nvPr/>
        </p:nvGrpSpPr>
        <p:grpSpPr>
          <a:xfrm>
            <a:off x="639299" y="685775"/>
            <a:ext cx="3739554" cy="3771951"/>
            <a:chOff x="639299" y="685775"/>
            <a:chExt cx="3739554" cy="3771951"/>
          </a:xfrm>
        </p:grpSpPr>
        <p:sp>
          <p:nvSpPr>
            <p:cNvPr id="1389" name="Google Shape;1389;p46"/>
            <p:cNvSpPr/>
            <p:nvPr/>
          </p:nvSpPr>
          <p:spPr>
            <a:xfrm>
              <a:off x="639299" y="68577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90" name="Google Shape;1390;p46"/>
            <p:cNvSpPr/>
            <p:nvPr/>
          </p:nvSpPr>
          <p:spPr>
            <a:xfrm>
              <a:off x="639649" y="1984400"/>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91" name="Google Shape;1391;p46"/>
            <p:cNvSpPr/>
            <p:nvPr/>
          </p:nvSpPr>
          <p:spPr>
            <a:xfrm>
              <a:off x="639299" y="328302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grpSp>
      <p:pic>
        <p:nvPicPr>
          <p:cNvPr id="1392" name="Google Shape;1392;p46" descr="beauty1"/>
          <p:cNvPicPr preferRelativeResize="0"/>
          <p:nvPr/>
        </p:nvPicPr>
        <p:blipFill rotWithShape="1">
          <a:blip r:embed="rId3">
            <a:alphaModFix/>
          </a:blip>
          <a:srcRect/>
          <a:stretch/>
        </p:blipFill>
        <p:spPr>
          <a:xfrm>
            <a:off x="1500763" y="1157571"/>
            <a:ext cx="2335199" cy="31233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86"/>
                                        </p:tgtEl>
                                        <p:attrNameLst>
                                          <p:attrName>style.visibility</p:attrName>
                                        </p:attrNameLst>
                                      </p:cBhvr>
                                      <p:to>
                                        <p:strVal val="visible"/>
                                      </p:to>
                                    </p:set>
                                    <p:anim calcmode="lin" valueType="num">
                                      <p:cBhvr additive="base">
                                        <p:cTn id="7" dur="1000"/>
                                        <p:tgtEl>
                                          <p:spTgt spid="138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87"/>
                                        </p:tgtEl>
                                        <p:attrNameLst>
                                          <p:attrName>style.visibility</p:attrName>
                                        </p:attrNameLst>
                                      </p:cBhvr>
                                      <p:to>
                                        <p:strVal val="visible"/>
                                      </p:to>
                                    </p:set>
                                    <p:anim calcmode="lin" valueType="num">
                                      <p:cBhvr additive="base">
                                        <p:cTn id="11" dur="1000"/>
                                        <p:tgtEl>
                                          <p:spTgt spid="1387"/>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388"/>
                                        </p:tgtEl>
                                        <p:attrNameLst>
                                          <p:attrName>style.visibility</p:attrName>
                                        </p:attrNameLst>
                                      </p:cBhvr>
                                      <p:to>
                                        <p:strVal val="visible"/>
                                      </p:to>
                                    </p:set>
                                    <p:anim calcmode="lin" valueType="num">
                                      <p:cBhvr additive="base">
                                        <p:cTn id="14" dur="1000"/>
                                        <p:tgtEl>
                                          <p:spTgt spid="1388"/>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3" presetClass="entr" presetSubtype="16" fill="hold" nodeType="after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ppt_w</p:attrName>
                                        </p:attrNameLst>
                                      </p:cBhvr>
                                      <p:tavLst>
                                        <p:tav tm="0">
                                          <p:val>
                                            <p:strVal val="0"/>
                                          </p:val>
                                        </p:tav>
                                        <p:tav tm="100000">
                                          <p:val>
                                            <p:strVal val="#ppt_w"/>
                                          </p:val>
                                        </p:tav>
                                      </p:tavLst>
                                    </p:anim>
                                    <p:anim calcmode="lin" valueType="num">
                                      <p:cBhvr additive="base">
                                        <p:cTn id="19" dur="1000"/>
                                        <p:tgtEl>
                                          <p:spTgt spid="13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47"/>
          <p:cNvSpPr txBox="1">
            <a:spLocks noGrp="1"/>
          </p:cNvSpPr>
          <p:nvPr>
            <p:ph type="title"/>
          </p:nvPr>
        </p:nvSpPr>
        <p:spPr>
          <a:xfrm>
            <a:off x="7200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900"/>
              <a:t>Knight’s tour – mã đi tuẦn</a:t>
            </a:r>
            <a:endParaRPr sz="1500"/>
          </a:p>
          <a:p>
            <a:pPr marL="0" lvl="0" indent="0" algn="ctr" rtl="0">
              <a:lnSpc>
                <a:spcPct val="100000"/>
              </a:lnSpc>
              <a:spcBef>
                <a:spcPts val="0"/>
              </a:spcBef>
              <a:spcAft>
                <a:spcPts val="0"/>
              </a:spcAft>
              <a:buSzPts val="3600"/>
              <a:buNone/>
            </a:pPr>
            <a:endParaRPr sz="1400"/>
          </a:p>
        </p:txBody>
      </p:sp>
      <p:sp>
        <p:nvSpPr>
          <p:cNvPr id="1398" name="Google Shape;1398;p47"/>
          <p:cNvSpPr txBox="1">
            <a:spLocks noGrp="1"/>
          </p:cNvSpPr>
          <p:nvPr>
            <p:ph type="title" idx="2"/>
          </p:nvPr>
        </p:nvSpPr>
        <p:spPr>
          <a:xfrm>
            <a:off x="2289438" y="442050"/>
            <a:ext cx="4565100" cy="55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100">
                <a:latin typeface="Times New Roman"/>
                <a:ea typeface="Times New Roman"/>
                <a:cs typeface="Times New Roman"/>
                <a:sym typeface="Times New Roman"/>
              </a:rPr>
              <a:t>Quy tắc quân mã trong cờ vua</a:t>
            </a:r>
            <a:endParaRPr sz="2100">
              <a:latin typeface="Times New Roman"/>
              <a:ea typeface="Times New Roman"/>
              <a:cs typeface="Times New Roman"/>
              <a:sym typeface="Times New Roman"/>
            </a:endParaRPr>
          </a:p>
        </p:txBody>
      </p:sp>
      <p:sp>
        <p:nvSpPr>
          <p:cNvPr id="1399" name="Google Shape;1399;p47"/>
          <p:cNvSpPr txBox="1"/>
          <p:nvPr/>
        </p:nvSpPr>
        <p:spPr>
          <a:xfrm>
            <a:off x="1199247" y="1000947"/>
            <a:ext cx="6745500" cy="3766500"/>
          </a:xfrm>
          <a:prstGeom prst="rect">
            <a:avLst/>
          </a:prstGeom>
          <a:noFill/>
          <a:ln>
            <a:noFill/>
          </a:ln>
        </p:spPr>
        <p:txBody>
          <a:bodyPr spcFirstLastPara="1" wrap="square" lIns="91425" tIns="45700" rIns="91425" bIns="45700" anchor="t" anchorCtr="0">
            <a:spAutoFit/>
          </a:bodyPr>
          <a:lstStyle/>
          <a:p>
            <a:pPr marL="0" marR="0" lvl="0" indent="457200" algn="just" rtl="0">
              <a:lnSpc>
                <a:spcPct val="107000"/>
              </a:lnSpc>
              <a:spcBef>
                <a:spcPts val="0"/>
              </a:spcBef>
              <a:spcAft>
                <a:spcPts val="0"/>
              </a:spcAft>
              <a:buNone/>
            </a:pPr>
            <a:r>
              <a:rPr lang="en" sz="1400" b="1" i="0" u="none" strike="noStrike" cap="none">
                <a:solidFill>
                  <a:schemeClr val="dk2"/>
                </a:solidFill>
                <a:latin typeface="Times New Roman"/>
                <a:ea typeface="Times New Roman"/>
                <a:cs typeface="Times New Roman"/>
                <a:sym typeface="Times New Roman"/>
              </a:rPr>
              <a:t>Mã đi tuần</a:t>
            </a:r>
            <a:r>
              <a:rPr lang="en" sz="1400" b="0" i="0" u="none" strike="noStrike" cap="none">
                <a:solidFill>
                  <a:schemeClr val="dk1"/>
                </a:solidFill>
                <a:latin typeface="Times New Roman"/>
                <a:ea typeface="Times New Roman"/>
                <a:cs typeface="Times New Roman"/>
                <a:sym typeface="Times New Roman"/>
              </a:rPr>
              <a:t> (hay </a:t>
            </a:r>
            <a:r>
              <a:rPr lang="en" sz="1400" b="0" i="1" u="none" strike="noStrike" cap="none">
                <a:solidFill>
                  <a:schemeClr val="dk1"/>
                </a:solidFill>
                <a:latin typeface="Times New Roman"/>
                <a:ea typeface="Times New Roman"/>
                <a:cs typeface="Times New Roman"/>
                <a:sym typeface="Times New Roman"/>
              </a:rPr>
              <a:t>hành trình của quân mã</a:t>
            </a:r>
            <a:r>
              <a:rPr lang="en" sz="1400" b="0" i="0" u="none" strike="noStrike" cap="none">
                <a:solidFill>
                  <a:schemeClr val="dk1"/>
                </a:solidFill>
                <a:latin typeface="Times New Roman"/>
                <a:ea typeface="Times New Roman"/>
                <a:cs typeface="Times New Roman"/>
                <a:sym typeface="Times New Roman"/>
              </a:rPr>
              <a:t>) là bài toán về việc di chuyển một quân mã trên bàn cờ vua (8 x 8). Quân mã được đặt ở một ô trên một bàn cờ trống nó phải di chuyển theo quy tắc của cờ vua để đi qua mỗi ô trên bàn cờ đúng một lần. Trong bài này, chúng tôi xin giới thiệu về bài toán thú vị này và những điều có thể khai thác được qua bài toán</a:t>
            </a:r>
            <a:r>
              <a:rPr lang="en"/>
              <a:t>.</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Trong cờ vua, quân Mã là quân có cách đi phức tạp nhất. Xét một quân Mã đang đứng trên bàn cờ và tất cả các hình chữ nhật 2 x 3 nhận ô mà quân Mã đó đang đứng làm đỉnh. Quân Mã đó có thể đi tới các đỉnh khác màu với đỉnh nó đang đứng của bất k</a:t>
            </a:r>
            <a:r>
              <a:rPr lang="en">
                <a:solidFill>
                  <a:schemeClr val="dk1"/>
                </a:solidFill>
                <a:latin typeface="Times New Roman"/>
                <a:ea typeface="Times New Roman"/>
                <a:cs typeface="Times New Roman"/>
                <a:sym typeface="Times New Roman"/>
              </a:rPr>
              <a:t>ỳ</a:t>
            </a:r>
            <a:r>
              <a:rPr lang="en" sz="1400" b="0" i="0" u="none" strike="noStrike" cap="none">
                <a:solidFill>
                  <a:schemeClr val="dk1"/>
                </a:solidFill>
                <a:latin typeface="Times New Roman"/>
                <a:ea typeface="Times New Roman"/>
                <a:cs typeface="Times New Roman"/>
                <a:sym typeface="Times New Roman"/>
              </a:rPr>
              <a:t> hình chữ nhật 2 x 3 nào, miễn là đỉnh đó không nằm ngay cạnh đỉnh nó đang đứng.</a:t>
            </a:r>
            <a:endParaRPr sz="1400" b="0" i="0" u="none" strike="noStrike" cap="none">
              <a:solidFill>
                <a:schemeClr val="dk1"/>
              </a:solidFill>
              <a:latin typeface="Times New Roman"/>
              <a:ea typeface="Times New Roman"/>
              <a:cs typeface="Times New Roman"/>
              <a:sym typeface="Times New Roman"/>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Quân Mã có thể nhảy qua tất cả các quân khác để đến ô nó muốn, miễn là ô đó chưa bị ai chiếm giữ. Nói nôm na là quân Mã không bị cản. Khác với cờ tướng, nơi mà quân Mã có thể bị cản nếu có quân nào đứng ngay trước mặt nó, trong cờ vua, nước đi của quân Mã không có tính chất này.</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Khi một quân Mã đứng ở cạnh bàn cờ, số nước đi có thể của nó sẽ bị thu hẹp xuống còn nhiều nhất là một nửa số nước đi ban đầu. Đặc biệt, nếu nó đứng ở một trong bốn góc bàn cờ, nó chỉ đi được tối đa hai nước. Câu nói “</a:t>
            </a:r>
            <a:r>
              <a:rPr lang="en" sz="1400" b="0" i="1" u="none" strike="noStrike" cap="none">
                <a:solidFill>
                  <a:schemeClr val="dk1"/>
                </a:solidFill>
                <a:latin typeface="Times New Roman"/>
                <a:ea typeface="Times New Roman"/>
                <a:cs typeface="Times New Roman"/>
                <a:sym typeface="Times New Roman"/>
              </a:rPr>
              <a:t>Mã ở rìa cũng giống như đồ trang trí</a:t>
            </a:r>
            <a:r>
              <a:rPr lang="en" sz="1400" b="0" i="0" u="none" strike="noStrike" cap="none">
                <a:solidFill>
                  <a:schemeClr val="dk1"/>
                </a:solidFill>
                <a:latin typeface="Times New Roman"/>
                <a:ea typeface="Times New Roman"/>
                <a:cs typeface="Times New Roman"/>
                <a:sym typeface="Times New Roman"/>
              </a:rPr>
              <a:t>” từ đây mà ra.</a:t>
            </a:r>
            <a:endParaRPr/>
          </a:p>
        </p:txBody>
      </p:sp>
      <p:sp>
        <p:nvSpPr>
          <p:cNvPr id="1400" name="Google Shape;1400;p47"/>
          <p:cNvSpPr/>
          <p:nvPr/>
        </p:nvSpPr>
        <p:spPr>
          <a:xfrm>
            <a:off x="1139710" y="969897"/>
            <a:ext cx="6864600" cy="382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97"/>
                                        </p:tgtEl>
                                        <p:attrNameLst>
                                          <p:attrName>style.visibility</p:attrName>
                                        </p:attrNameLst>
                                      </p:cBhvr>
                                      <p:to>
                                        <p:strVal val="visible"/>
                                      </p:to>
                                    </p:set>
                                    <p:anim calcmode="lin" valueType="num">
                                      <p:cBhvr additive="base">
                                        <p:cTn id="7" dur="1000"/>
                                        <p:tgtEl>
                                          <p:spTgt spid="139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98"/>
                                        </p:tgtEl>
                                        <p:attrNameLst>
                                          <p:attrName>style.visibility</p:attrName>
                                        </p:attrNameLst>
                                      </p:cBhvr>
                                      <p:to>
                                        <p:strVal val="visible"/>
                                      </p:to>
                                    </p:set>
                                    <p:anim calcmode="lin" valueType="num">
                                      <p:cBhvr additive="base">
                                        <p:cTn id="10" dur="1000"/>
                                        <p:tgtEl>
                                          <p:spTgt spid="1398"/>
                                        </p:tgtEl>
                                        <p:attrNameLst>
                                          <p:attrName>ppt_w</p:attrName>
                                        </p:attrNameLst>
                                      </p:cBhvr>
                                      <p:tavLst>
                                        <p:tav tm="0">
                                          <p:val>
                                            <p:strVal val="0"/>
                                          </p:val>
                                        </p:tav>
                                        <p:tav tm="100000">
                                          <p:val>
                                            <p:strVal val="#ppt_w"/>
                                          </p:val>
                                        </p:tav>
                                      </p:tavLst>
                                    </p:anim>
                                    <p:anim calcmode="lin" valueType="num">
                                      <p:cBhvr additive="base">
                                        <p:cTn id="11" dur="1000"/>
                                        <p:tgtEl>
                                          <p:spTgt spid="1398"/>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99"/>
                                        </p:tgtEl>
                                        <p:attrNameLst>
                                          <p:attrName>style.visibility</p:attrName>
                                        </p:attrNameLst>
                                      </p:cBhvr>
                                      <p:to>
                                        <p:strVal val="visible"/>
                                      </p:to>
                                    </p:set>
                                    <p:animEffect transition="in" filter="fade">
                                      <p:cBhvr>
                                        <p:cTn id="15" dur="1000"/>
                                        <p:tgtEl>
                                          <p:spTgt spid="1399"/>
                                        </p:tgtEl>
                                      </p:cBhvr>
                                    </p:animEffect>
                                  </p:childTnLst>
                                </p:cTn>
                              </p:par>
                              <p:par>
                                <p:cTn id="16" presetID="10" presetClass="entr" presetSubtype="0" fill="hold" nodeType="withEffect">
                                  <p:stCondLst>
                                    <p:cond delay="0"/>
                                  </p:stCondLst>
                                  <p:childTnLst>
                                    <p:set>
                                      <p:cBhvr>
                                        <p:cTn id="17" dur="1" fill="hold">
                                          <p:stCondLst>
                                            <p:cond delay="0"/>
                                          </p:stCondLst>
                                        </p:cTn>
                                        <p:tgtEl>
                                          <p:spTgt spid="1400"/>
                                        </p:tgtEl>
                                        <p:attrNameLst>
                                          <p:attrName>style.visibility</p:attrName>
                                        </p:attrNameLst>
                                      </p:cBhvr>
                                      <p:to>
                                        <p:strVal val="visible"/>
                                      </p:to>
                                    </p:set>
                                    <p:animEffect transition="in" filter="fade">
                                      <p:cBhvr>
                                        <p:cTn id="18" dur="1000"/>
                                        <p:tgtEl>
                                          <p:spTgt spid="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48"/>
          <p:cNvSpPr txBox="1"/>
          <p:nvPr/>
        </p:nvSpPr>
        <p:spPr>
          <a:xfrm>
            <a:off x="720012" y="165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406" name="Google Shape;1406;p48"/>
          <p:cNvSpPr txBox="1"/>
          <p:nvPr/>
        </p:nvSpPr>
        <p:spPr>
          <a:xfrm>
            <a:off x="2289438" y="4211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pic>
        <p:nvPicPr>
          <p:cNvPr id="1407" name="Google Shape;1407;p48"/>
          <p:cNvPicPr preferRelativeResize="0"/>
          <p:nvPr/>
        </p:nvPicPr>
        <p:blipFill>
          <a:blip r:embed="rId3">
            <a:alphaModFix/>
          </a:blip>
          <a:stretch>
            <a:fillRect/>
          </a:stretch>
        </p:blipFill>
        <p:spPr>
          <a:xfrm>
            <a:off x="6684350" y="1175300"/>
            <a:ext cx="2124000" cy="2124000"/>
          </a:xfrm>
          <a:prstGeom prst="rect">
            <a:avLst/>
          </a:prstGeom>
          <a:noFill/>
          <a:ln>
            <a:noFill/>
          </a:ln>
        </p:spPr>
      </p:pic>
      <p:sp>
        <p:nvSpPr>
          <p:cNvPr id="1408" name="Google Shape;1408;p48"/>
          <p:cNvSpPr txBox="1"/>
          <p:nvPr/>
        </p:nvSpPr>
        <p:spPr>
          <a:xfrm>
            <a:off x="270125" y="826500"/>
            <a:ext cx="6140100" cy="2339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Viết chương trình tìm lời giải cho bài toán mã đi tuần.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Mỗi trạng thái là danh sách các ô mà mã đã đi qua. Từ một trạng thái, mã có thể thực hiện hành động nhảy đến một ô tiếp theo mà nó chưa đi qua. Các hành động này được đặc trưng bởi chênh lệch tọa độ (cột rồi tới dòng) giữa ô hiện tại mã đang đứng và ô nó sẽ nhảy tới.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Các hành động được phát sinh lần lượt theo thứ tự:  </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(2, 1), (1, 2), (2, -1), (-1, 2), (1, -2), (-1, -2), (-2, 1), (-2, -1).</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Chương trình sẽ nhận vào trạng thái ban đầu gồm các thông tin là số dòng, số cột của bàn cờ, tọa độ ô đầu tiên mã đang đứng cùng toạ độ lúc con mã kết thúc. Và xuất ra màn hình trạng thái kết thúc.</a:t>
            </a:r>
            <a:endParaRPr>
              <a:solidFill>
                <a:srgbClr val="FFFFFF"/>
              </a:solidFill>
              <a:latin typeface="Times New Roman"/>
              <a:ea typeface="Times New Roman"/>
              <a:cs typeface="Times New Roman"/>
              <a:sym typeface="Times New Roman"/>
            </a:endParaRPr>
          </a:p>
        </p:txBody>
      </p:sp>
      <p:sp>
        <p:nvSpPr>
          <p:cNvPr id="1409" name="Google Shape;1409;p48"/>
          <p:cNvSpPr txBox="1"/>
          <p:nvPr/>
        </p:nvSpPr>
        <p:spPr>
          <a:xfrm>
            <a:off x="270125" y="2954150"/>
            <a:ext cx="5096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đầu tiên chứa 02 số nguyên dương a, b: là kích thước bàn cờ.</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tiếp theo chứa một chuỗi ghi tọa độ ô đầu tiên mã đang đứng.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cuối cùng chứa một chuỗi ghi tọa độ ô cuối cùng mã quân mã đứng khi kết thúc đi tuần.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Danh sách các ô mã sẽ đi qua từ vị trí đầu đến vị trí cuối.</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Nếu không tìm được danh sách nào xuất ra Not Found.</a:t>
            </a:r>
            <a:endParaRPr>
              <a:latin typeface="Open Sans"/>
              <a:ea typeface="Open Sans"/>
              <a:cs typeface="Open Sans"/>
              <a:sym typeface="Open Sans"/>
            </a:endParaRPr>
          </a:p>
        </p:txBody>
      </p:sp>
      <p:grpSp>
        <p:nvGrpSpPr>
          <p:cNvPr id="1410" name="Google Shape;1410;p48"/>
          <p:cNvGrpSpPr/>
          <p:nvPr/>
        </p:nvGrpSpPr>
        <p:grpSpPr>
          <a:xfrm>
            <a:off x="-272437" y="-917129"/>
            <a:ext cx="1586398" cy="1552356"/>
            <a:chOff x="1414800" y="2425850"/>
            <a:chExt cx="922700" cy="902900"/>
          </a:xfrm>
        </p:grpSpPr>
        <p:sp>
          <p:nvSpPr>
            <p:cNvPr id="1411" name="Google Shape;1411;p48"/>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8"/>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8"/>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8"/>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8"/>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8"/>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8"/>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8"/>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8"/>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8"/>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8"/>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8"/>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8"/>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8"/>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8"/>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8"/>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8"/>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5" name="Google Shape;1445;p48"/>
          <p:cNvGrpSpPr/>
          <p:nvPr/>
        </p:nvGrpSpPr>
        <p:grpSpPr>
          <a:xfrm>
            <a:off x="8318521" y="4112527"/>
            <a:ext cx="1592029" cy="1565595"/>
            <a:chOff x="2510125" y="3472775"/>
            <a:chExt cx="925975" cy="910600"/>
          </a:xfrm>
        </p:grpSpPr>
        <p:sp>
          <p:nvSpPr>
            <p:cNvPr id="1446" name="Google Shape;1446;p48"/>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8"/>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8"/>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8"/>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8"/>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48"/>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48"/>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8"/>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8"/>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8"/>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8"/>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48"/>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8"/>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8"/>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8"/>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8"/>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8"/>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8"/>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8"/>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8"/>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8"/>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8"/>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8"/>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8"/>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8"/>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8"/>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8"/>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8"/>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8"/>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8"/>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8"/>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48"/>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8"/>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8"/>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48"/>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8"/>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8"/>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8"/>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8"/>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8"/>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8"/>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8"/>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8"/>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8"/>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01" name="Google Shape;1501;p48"/>
          <p:cNvPicPr preferRelativeResize="0"/>
          <p:nvPr/>
        </p:nvPicPr>
        <p:blipFill>
          <a:blip r:embed="rId4">
            <a:alphaModFix/>
          </a:blip>
          <a:stretch>
            <a:fillRect/>
          </a:stretch>
        </p:blipFill>
        <p:spPr>
          <a:xfrm>
            <a:off x="5483850" y="3494575"/>
            <a:ext cx="3324500" cy="1368175"/>
          </a:xfrm>
          <a:prstGeom prst="rect">
            <a:avLst/>
          </a:prstGeom>
          <a:noFill/>
          <a:ln>
            <a:noFill/>
          </a:ln>
        </p:spPr>
      </p:pic>
      <p:sp>
        <p:nvSpPr>
          <p:cNvPr id="1502" name="Google Shape;1502;p48"/>
          <p:cNvSpPr txBox="1"/>
          <p:nvPr/>
        </p:nvSpPr>
        <p:spPr>
          <a:xfrm>
            <a:off x="6426425" y="12282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1</a:t>
            </a:r>
            <a:endParaRPr>
              <a:solidFill>
                <a:schemeClr val="dk1"/>
              </a:solidFill>
              <a:latin typeface="Open Sans"/>
              <a:ea typeface="Open Sans"/>
              <a:cs typeface="Open Sans"/>
              <a:sym typeface="Open Sans"/>
            </a:endParaRPr>
          </a:p>
        </p:txBody>
      </p:sp>
      <p:sp>
        <p:nvSpPr>
          <p:cNvPr id="1503" name="Google Shape;1503;p48"/>
          <p:cNvSpPr txBox="1"/>
          <p:nvPr/>
        </p:nvSpPr>
        <p:spPr>
          <a:xfrm>
            <a:off x="6426425" y="16284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2</a:t>
            </a:r>
            <a:endParaRPr>
              <a:solidFill>
                <a:schemeClr val="dk1"/>
              </a:solidFill>
              <a:latin typeface="Open Sans"/>
              <a:ea typeface="Open Sans"/>
              <a:cs typeface="Open Sans"/>
              <a:sym typeface="Open Sans"/>
            </a:endParaRPr>
          </a:p>
        </p:txBody>
      </p:sp>
      <p:sp>
        <p:nvSpPr>
          <p:cNvPr id="1504" name="Google Shape;1504;p48"/>
          <p:cNvSpPr txBox="1"/>
          <p:nvPr/>
        </p:nvSpPr>
        <p:spPr>
          <a:xfrm>
            <a:off x="6426425" y="20372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3</a:t>
            </a:r>
            <a:endParaRPr>
              <a:solidFill>
                <a:schemeClr val="dk1"/>
              </a:solidFill>
              <a:latin typeface="Open Sans"/>
              <a:ea typeface="Open Sans"/>
              <a:cs typeface="Open Sans"/>
              <a:sym typeface="Open Sans"/>
            </a:endParaRPr>
          </a:p>
        </p:txBody>
      </p:sp>
      <p:sp>
        <p:nvSpPr>
          <p:cNvPr id="1505" name="Google Shape;1505;p48"/>
          <p:cNvSpPr txBox="1"/>
          <p:nvPr/>
        </p:nvSpPr>
        <p:spPr>
          <a:xfrm>
            <a:off x="6426425" y="24459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4</a:t>
            </a:r>
            <a:endParaRPr>
              <a:solidFill>
                <a:schemeClr val="dk1"/>
              </a:solidFill>
              <a:latin typeface="Open Sans"/>
              <a:ea typeface="Open Sans"/>
              <a:cs typeface="Open Sans"/>
              <a:sym typeface="Open Sans"/>
            </a:endParaRPr>
          </a:p>
        </p:txBody>
      </p:sp>
      <p:sp>
        <p:nvSpPr>
          <p:cNvPr id="1506" name="Google Shape;1506;p48"/>
          <p:cNvSpPr txBox="1"/>
          <p:nvPr/>
        </p:nvSpPr>
        <p:spPr>
          <a:xfrm>
            <a:off x="6426425" y="285465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5</a:t>
            </a:r>
            <a:endParaRPr>
              <a:solidFill>
                <a:schemeClr val="dk1"/>
              </a:solidFill>
              <a:latin typeface="Open Sans"/>
              <a:ea typeface="Open Sans"/>
              <a:cs typeface="Open Sans"/>
              <a:sym typeface="Open Sans"/>
            </a:endParaRPr>
          </a:p>
        </p:txBody>
      </p:sp>
      <p:sp>
        <p:nvSpPr>
          <p:cNvPr id="1507" name="Google Shape;1507;p48"/>
          <p:cNvSpPr txBox="1"/>
          <p:nvPr/>
        </p:nvSpPr>
        <p:spPr>
          <a:xfrm>
            <a:off x="668435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a</a:t>
            </a:r>
            <a:endParaRPr>
              <a:solidFill>
                <a:schemeClr val="dk1"/>
              </a:solidFill>
              <a:latin typeface="Open Sans"/>
              <a:ea typeface="Open Sans"/>
              <a:cs typeface="Open Sans"/>
              <a:sym typeface="Open Sans"/>
            </a:endParaRPr>
          </a:p>
        </p:txBody>
      </p:sp>
      <p:sp>
        <p:nvSpPr>
          <p:cNvPr id="1508" name="Google Shape;1508;p48"/>
          <p:cNvSpPr txBox="1"/>
          <p:nvPr/>
        </p:nvSpPr>
        <p:spPr>
          <a:xfrm>
            <a:off x="7125975"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b</a:t>
            </a:r>
            <a:endParaRPr>
              <a:solidFill>
                <a:schemeClr val="dk1"/>
              </a:solidFill>
              <a:latin typeface="Open Sans"/>
              <a:ea typeface="Open Sans"/>
              <a:cs typeface="Open Sans"/>
              <a:sym typeface="Open Sans"/>
            </a:endParaRPr>
          </a:p>
        </p:txBody>
      </p:sp>
      <p:sp>
        <p:nvSpPr>
          <p:cNvPr id="1509" name="Google Shape;1509;p48"/>
          <p:cNvSpPr txBox="1"/>
          <p:nvPr/>
        </p:nvSpPr>
        <p:spPr>
          <a:xfrm>
            <a:off x="756760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c</a:t>
            </a:r>
            <a:endParaRPr>
              <a:solidFill>
                <a:schemeClr val="dk1"/>
              </a:solidFill>
              <a:latin typeface="Open Sans"/>
              <a:ea typeface="Open Sans"/>
              <a:cs typeface="Open Sans"/>
              <a:sym typeface="Open Sans"/>
            </a:endParaRPr>
          </a:p>
        </p:txBody>
      </p:sp>
      <p:sp>
        <p:nvSpPr>
          <p:cNvPr id="1510" name="Google Shape;1510;p48"/>
          <p:cNvSpPr txBox="1"/>
          <p:nvPr/>
        </p:nvSpPr>
        <p:spPr>
          <a:xfrm>
            <a:off x="8009225"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a:t>
            </a:r>
            <a:endParaRPr>
              <a:solidFill>
                <a:schemeClr val="dk1"/>
              </a:solidFill>
              <a:latin typeface="Open Sans"/>
              <a:ea typeface="Open Sans"/>
              <a:cs typeface="Open Sans"/>
              <a:sym typeface="Open Sans"/>
            </a:endParaRPr>
          </a:p>
        </p:txBody>
      </p:sp>
      <p:sp>
        <p:nvSpPr>
          <p:cNvPr id="1511" name="Google Shape;1511;p48"/>
          <p:cNvSpPr txBox="1"/>
          <p:nvPr/>
        </p:nvSpPr>
        <p:spPr>
          <a:xfrm>
            <a:off x="8404100"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e</a:t>
            </a:r>
            <a:endParaRPr>
              <a:solidFill>
                <a:schemeClr val="dk1"/>
              </a:solidFill>
              <a:latin typeface="Open Sans"/>
              <a:ea typeface="Open Sans"/>
              <a:cs typeface="Open Sans"/>
              <a:sym typeface="Open Sans"/>
            </a:endParaRPr>
          </a:p>
        </p:txBody>
      </p:sp>
      <p:sp>
        <p:nvSpPr>
          <p:cNvPr id="1512" name="Google Shape;1512;p48"/>
          <p:cNvSpPr/>
          <p:nvPr/>
        </p:nvSpPr>
        <p:spPr>
          <a:xfrm>
            <a:off x="265950" y="826500"/>
            <a:ext cx="8612100" cy="41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05"/>
                                        </p:tgtEl>
                                        <p:attrNameLst>
                                          <p:attrName>style.visibility</p:attrName>
                                        </p:attrNameLst>
                                      </p:cBhvr>
                                      <p:to>
                                        <p:strVal val="visible"/>
                                      </p:to>
                                    </p:set>
                                    <p:anim calcmode="lin" valueType="num">
                                      <p:cBhvr additive="base">
                                        <p:cTn id="7" dur="1000"/>
                                        <p:tgtEl>
                                          <p:spTgt spid="140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406"/>
                                        </p:tgtEl>
                                        <p:attrNameLst>
                                          <p:attrName>style.visibility</p:attrName>
                                        </p:attrNameLst>
                                      </p:cBhvr>
                                      <p:to>
                                        <p:strVal val="visible"/>
                                      </p:to>
                                    </p:set>
                                    <p:anim calcmode="lin" valueType="num">
                                      <p:cBhvr additive="base">
                                        <p:cTn id="10" dur="1000"/>
                                        <p:tgtEl>
                                          <p:spTgt spid="1406"/>
                                        </p:tgtEl>
                                        <p:attrNameLst>
                                          <p:attrName>ppt_w</p:attrName>
                                        </p:attrNameLst>
                                      </p:cBhvr>
                                      <p:tavLst>
                                        <p:tav tm="0">
                                          <p:val>
                                            <p:strVal val="0"/>
                                          </p:val>
                                        </p:tav>
                                        <p:tav tm="100000">
                                          <p:val>
                                            <p:strVal val="#ppt_w"/>
                                          </p:val>
                                        </p:tav>
                                      </p:tavLst>
                                    </p:anim>
                                    <p:anim calcmode="lin" valueType="num">
                                      <p:cBhvr additive="base">
                                        <p:cTn id="11" dur="1000"/>
                                        <p:tgtEl>
                                          <p:spTgt spid="1406"/>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07"/>
                                        </p:tgtEl>
                                        <p:attrNameLst>
                                          <p:attrName>style.visibility</p:attrName>
                                        </p:attrNameLst>
                                      </p:cBhvr>
                                      <p:to>
                                        <p:strVal val="visible"/>
                                      </p:to>
                                    </p:set>
                                    <p:animEffect transition="in" filter="fade">
                                      <p:cBhvr>
                                        <p:cTn id="15" dur="1000"/>
                                        <p:tgtEl>
                                          <p:spTgt spid="1407"/>
                                        </p:tgtEl>
                                      </p:cBhvr>
                                    </p:animEffect>
                                  </p:childTnLst>
                                </p:cTn>
                              </p:par>
                              <p:par>
                                <p:cTn id="16" presetID="10" presetClass="entr" presetSubtype="0" fill="hold" nodeType="withEffect">
                                  <p:stCondLst>
                                    <p:cond delay="0"/>
                                  </p:stCondLst>
                                  <p:childTnLst>
                                    <p:set>
                                      <p:cBhvr>
                                        <p:cTn id="17" dur="1" fill="hold">
                                          <p:stCondLst>
                                            <p:cond delay="0"/>
                                          </p:stCondLst>
                                        </p:cTn>
                                        <p:tgtEl>
                                          <p:spTgt spid="1408"/>
                                        </p:tgtEl>
                                        <p:attrNameLst>
                                          <p:attrName>style.visibility</p:attrName>
                                        </p:attrNameLst>
                                      </p:cBhvr>
                                      <p:to>
                                        <p:strVal val="visible"/>
                                      </p:to>
                                    </p:set>
                                    <p:animEffect transition="in" filter="fade">
                                      <p:cBhvr>
                                        <p:cTn id="18" dur="1000"/>
                                        <p:tgtEl>
                                          <p:spTgt spid="1408"/>
                                        </p:tgtEl>
                                      </p:cBhvr>
                                    </p:animEffect>
                                  </p:childTnLst>
                                </p:cTn>
                              </p:par>
                              <p:par>
                                <p:cTn id="19" presetID="10" presetClass="entr" presetSubtype="0" fill="hold" nodeType="withEffect">
                                  <p:stCondLst>
                                    <p:cond delay="0"/>
                                  </p:stCondLst>
                                  <p:childTnLst>
                                    <p:set>
                                      <p:cBhvr>
                                        <p:cTn id="20" dur="1" fill="hold">
                                          <p:stCondLst>
                                            <p:cond delay="0"/>
                                          </p:stCondLst>
                                        </p:cTn>
                                        <p:tgtEl>
                                          <p:spTgt spid="1409"/>
                                        </p:tgtEl>
                                        <p:attrNameLst>
                                          <p:attrName>style.visibility</p:attrName>
                                        </p:attrNameLst>
                                      </p:cBhvr>
                                      <p:to>
                                        <p:strVal val="visible"/>
                                      </p:to>
                                    </p:set>
                                    <p:animEffect transition="in" filter="fade">
                                      <p:cBhvr>
                                        <p:cTn id="21" dur="1000"/>
                                        <p:tgtEl>
                                          <p:spTgt spid="1409"/>
                                        </p:tgtEl>
                                      </p:cBhvr>
                                    </p:animEffect>
                                  </p:childTnLst>
                                </p:cTn>
                              </p:par>
                              <p:par>
                                <p:cTn id="22" presetID="10" presetClass="entr" presetSubtype="0" fill="hold" nodeType="withEffect">
                                  <p:stCondLst>
                                    <p:cond delay="0"/>
                                  </p:stCondLst>
                                  <p:childTnLst>
                                    <p:set>
                                      <p:cBhvr>
                                        <p:cTn id="23" dur="1" fill="hold">
                                          <p:stCondLst>
                                            <p:cond delay="0"/>
                                          </p:stCondLst>
                                        </p:cTn>
                                        <p:tgtEl>
                                          <p:spTgt spid="1501"/>
                                        </p:tgtEl>
                                        <p:attrNameLst>
                                          <p:attrName>style.visibility</p:attrName>
                                        </p:attrNameLst>
                                      </p:cBhvr>
                                      <p:to>
                                        <p:strVal val="visible"/>
                                      </p:to>
                                    </p:set>
                                    <p:animEffect transition="in" filter="fade">
                                      <p:cBhvr>
                                        <p:cTn id="24" dur="1000"/>
                                        <p:tgtEl>
                                          <p:spTgt spid="1501"/>
                                        </p:tgtEl>
                                      </p:cBhvr>
                                    </p:animEffect>
                                  </p:childTnLst>
                                </p:cTn>
                              </p:par>
                              <p:par>
                                <p:cTn id="25" presetID="10" presetClass="entr" presetSubtype="0" fill="hold" nodeType="withEffect">
                                  <p:stCondLst>
                                    <p:cond delay="0"/>
                                  </p:stCondLst>
                                  <p:childTnLst>
                                    <p:set>
                                      <p:cBhvr>
                                        <p:cTn id="26" dur="1" fill="hold">
                                          <p:stCondLst>
                                            <p:cond delay="0"/>
                                          </p:stCondLst>
                                        </p:cTn>
                                        <p:tgtEl>
                                          <p:spTgt spid="1502"/>
                                        </p:tgtEl>
                                        <p:attrNameLst>
                                          <p:attrName>style.visibility</p:attrName>
                                        </p:attrNameLst>
                                      </p:cBhvr>
                                      <p:to>
                                        <p:strVal val="visible"/>
                                      </p:to>
                                    </p:set>
                                    <p:animEffect transition="in" filter="fade">
                                      <p:cBhvr>
                                        <p:cTn id="27" dur="1000"/>
                                        <p:tgtEl>
                                          <p:spTgt spid="1502"/>
                                        </p:tgtEl>
                                      </p:cBhvr>
                                    </p:animEffect>
                                  </p:childTnLst>
                                </p:cTn>
                              </p:par>
                              <p:par>
                                <p:cTn id="28" presetID="10" presetClass="entr" presetSubtype="0" fill="hold" nodeType="withEffect">
                                  <p:stCondLst>
                                    <p:cond delay="0"/>
                                  </p:stCondLst>
                                  <p:childTnLst>
                                    <p:set>
                                      <p:cBhvr>
                                        <p:cTn id="29" dur="1" fill="hold">
                                          <p:stCondLst>
                                            <p:cond delay="0"/>
                                          </p:stCondLst>
                                        </p:cTn>
                                        <p:tgtEl>
                                          <p:spTgt spid="1503"/>
                                        </p:tgtEl>
                                        <p:attrNameLst>
                                          <p:attrName>style.visibility</p:attrName>
                                        </p:attrNameLst>
                                      </p:cBhvr>
                                      <p:to>
                                        <p:strVal val="visible"/>
                                      </p:to>
                                    </p:set>
                                    <p:animEffect transition="in" filter="fade">
                                      <p:cBhvr>
                                        <p:cTn id="30" dur="1000"/>
                                        <p:tgtEl>
                                          <p:spTgt spid="1503"/>
                                        </p:tgtEl>
                                      </p:cBhvr>
                                    </p:animEffect>
                                  </p:childTnLst>
                                </p:cTn>
                              </p:par>
                              <p:par>
                                <p:cTn id="31" presetID="10" presetClass="entr" presetSubtype="0" fill="hold" nodeType="withEffect">
                                  <p:stCondLst>
                                    <p:cond delay="0"/>
                                  </p:stCondLst>
                                  <p:childTnLst>
                                    <p:set>
                                      <p:cBhvr>
                                        <p:cTn id="32" dur="1" fill="hold">
                                          <p:stCondLst>
                                            <p:cond delay="0"/>
                                          </p:stCondLst>
                                        </p:cTn>
                                        <p:tgtEl>
                                          <p:spTgt spid="1504"/>
                                        </p:tgtEl>
                                        <p:attrNameLst>
                                          <p:attrName>style.visibility</p:attrName>
                                        </p:attrNameLst>
                                      </p:cBhvr>
                                      <p:to>
                                        <p:strVal val="visible"/>
                                      </p:to>
                                    </p:set>
                                    <p:animEffect transition="in" filter="fade">
                                      <p:cBhvr>
                                        <p:cTn id="33" dur="1000"/>
                                        <p:tgtEl>
                                          <p:spTgt spid="1504"/>
                                        </p:tgtEl>
                                      </p:cBhvr>
                                    </p:animEffect>
                                  </p:childTnLst>
                                </p:cTn>
                              </p:par>
                              <p:par>
                                <p:cTn id="34" presetID="10" presetClass="entr" presetSubtype="0" fill="hold" nodeType="withEffect">
                                  <p:stCondLst>
                                    <p:cond delay="0"/>
                                  </p:stCondLst>
                                  <p:childTnLst>
                                    <p:set>
                                      <p:cBhvr>
                                        <p:cTn id="35" dur="1" fill="hold">
                                          <p:stCondLst>
                                            <p:cond delay="0"/>
                                          </p:stCondLst>
                                        </p:cTn>
                                        <p:tgtEl>
                                          <p:spTgt spid="1505"/>
                                        </p:tgtEl>
                                        <p:attrNameLst>
                                          <p:attrName>style.visibility</p:attrName>
                                        </p:attrNameLst>
                                      </p:cBhvr>
                                      <p:to>
                                        <p:strVal val="visible"/>
                                      </p:to>
                                    </p:set>
                                    <p:animEffect transition="in" filter="fade">
                                      <p:cBhvr>
                                        <p:cTn id="36" dur="1000"/>
                                        <p:tgtEl>
                                          <p:spTgt spid="1505"/>
                                        </p:tgtEl>
                                      </p:cBhvr>
                                    </p:animEffect>
                                  </p:childTnLst>
                                </p:cTn>
                              </p:par>
                              <p:par>
                                <p:cTn id="37" presetID="10" presetClass="entr" presetSubtype="0" fill="hold" nodeType="withEffect">
                                  <p:stCondLst>
                                    <p:cond delay="0"/>
                                  </p:stCondLst>
                                  <p:childTnLst>
                                    <p:set>
                                      <p:cBhvr>
                                        <p:cTn id="38" dur="1" fill="hold">
                                          <p:stCondLst>
                                            <p:cond delay="0"/>
                                          </p:stCondLst>
                                        </p:cTn>
                                        <p:tgtEl>
                                          <p:spTgt spid="1506"/>
                                        </p:tgtEl>
                                        <p:attrNameLst>
                                          <p:attrName>style.visibility</p:attrName>
                                        </p:attrNameLst>
                                      </p:cBhvr>
                                      <p:to>
                                        <p:strVal val="visible"/>
                                      </p:to>
                                    </p:set>
                                    <p:animEffect transition="in" filter="fade">
                                      <p:cBhvr>
                                        <p:cTn id="39" dur="1000"/>
                                        <p:tgtEl>
                                          <p:spTgt spid="1506"/>
                                        </p:tgtEl>
                                      </p:cBhvr>
                                    </p:animEffect>
                                  </p:childTnLst>
                                </p:cTn>
                              </p:par>
                              <p:par>
                                <p:cTn id="40" presetID="10" presetClass="entr" presetSubtype="0" fill="hold" nodeType="withEffect">
                                  <p:stCondLst>
                                    <p:cond delay="0"/>
                                  </p:stCondLst>
                                  <p:childTnLst>
                                    <p:set>
                                      <p:cBhvr>
                                        <p:cTn id="41" dur="1" fill="hold">
                                          <p:stCondLst>
                                            <p:cond delay="0"/>
                                          </p:stCondLst>
                                        </p:cTn>
                                        <p:tgtEl>
                                          <p:spTgt spid="1507"/>
                                        </p:tgtEl>
                                        <p:attrNameLst>
                                          <p:attrName>style.visibility</p:attrName>
                                        </p:attrNameLst>
                                      </p:cBhvr>
                                      <p:to>
                                        <p:strVal val="visible"/>
                                      </p:to>
                                    </p:set>
                                    <p:animEffect transition="in" filter="fade">
                                      <p:cBhvr>
                                        <p:cTn id="42" dur="1000"/>
                                        <p:tgtEl>
                                          <p:spTgt spid="1507"/>
                                        </p:tgtEl>
                                      </p:cBhvr>
                                    </p:animEffect>
                                  </p:childTnLst>
                                </p:cTn>
                              </p:par>
                              <p:par>
                                <p:cTn id="43" presetID="10" presetClass="entr" presetSubtype="0" fill="hold" nodeType="withEffect">
                                  <p:stCondLst>
                                    <p:cond delay="0"/>
                                  </p:stCondLst>
                                  <p:childTnLst>
                                    <p:set>
                                      <p:cBhvr>
                                        <p:cTn id="44" dur="1" fill="hold">
                                          <p:stCondLst>
                                            <p:cond delay="0"/>
                                          </p:stCondLst>
                                        </p:cTn>
                                        <p:tgtEl>
                                          <p:spTgt spid="1508"/>
                                        </p:tgtEl>
                                        <p:attrNameLst>
                                          <p:attrName>style.visibility</p:attrName>
                                        </p:attrNameLst>
                                      </p:cBhvr>
                                      <p:to>
                                        <p:strVal val="visible"/>
                                      </p:to>
                                    </p:set>
                                    <p:animEffect transition="in" filter="fade">
                                      <p:cBhvr>
                                        <p:cTn id="45" dur="1000"/>
                                        <p:tgtEl>
                                          <p:spTgt spid="1508"/>
                                        </p:tgtEl>
                                      </p:cBhvr>
                                    </p:animEffect>
                                  </p:childTnLst>
                                </p:cTn>
                              </p:par>
                              <p:par>
                                <p:cTn id="46" presetID="10" presetClass="entr" presetSubtype="0" fill="hold" nodeType="withEffect">
                                  <p:stCondLst>
                                    <p:cond delay="0"/>
                                  </p:stCondLst>
                                  <p:childTnLst>
                                    <p:set>
                                      <p:cBhvr>
                                        <p:cTn id="47" dur="1" fill="hold">
                                          <p:stCondLst>
                                            <p:cond delay="0"/>
                                          </p:stCondLst>
                                        </p:cTn>
                                        <p:tgtEl>
                                          <p:spTgt spid="1509"/>
                                        </p:tgtEl>
                                        <p:attrNameLst>
                                          <p:attrName>style.visibility</p:attrName>
                                        </p:attrNameLst>
                                      </p:cBhvr>
                                      <p:to>
                                        <p:strVal val="visible"/>
                                      </p:to>
                                    </p:set>
                                    <p:animEffect transition="in" filter="fade">
                                      <p:cBhvr>
                                        <p:cTn id="48" dur="1000"/>
                                        <p:tgtEl>
                                          <p:spTgt spid="1509"/>
                                        </p:tgtEl>
                                      </p:cBhvr>
                                    </p:animEffect>
                                  </p:childTnLst>
                                </p:cTn>
                              </p:par>
                              <p:par>
                                <p:cTn id="49" presetID="10" presetClass="entr" presetSubtype="0" fill="hold" nodeType="withEffect">
                                  <p:stCondLst>
                                    <p:cond delay="0"/>
                                  </p:stCondLst>
                                  <p:childTnLst>
                                    <p:set>
                                      <p:cBhvr>
                                        <p:cTn id="50" dur="1" fill="hold">
                                          <p:stCondLst>
                                            <p:cond delay="0"/>
                                          </p:stCondLst>
                                        </p:cTn>
                                        <p:tgtEl>
                                          <p:spTgt spid="1510"/>
                                        </p:tgtEl>
                                        <p:attrNameLst>
                                          <p:attrName>style.visibility</p:attrName>
                                        </p:attrNameLst>
                                      </p:cBhvr>
                                      <p:to>
                                        <p:strVal val="visible"/>
                                      </p:to>
                                    </p:set>
                                    <p:animEffect transition="in" filter="fade">
                                      <p:cBhvr>
                                        <p:cTn id="51" dur="1000"/>
                                        <p:tgtEl>
                                          <p:spTgt spid="1510"/>
                                        </p:tgtEl>
                                      </p:cBhvr>
                                    </p:animEffect>
                                  </p:childTnLst>
                                </p:cTn>
                              </p:par>
                              <p:par>
                                <p:cTn id="52" presetID="10" presetClass="entr" presetSubtype="0" fill="hold" nodeType="withEffect">
                                  <p:stCondLst>
                                    <p:cond delay="0"/>
                                  </p:stCondLst>
                                  <p:childTnLst>
                                    <p:set>
                                      <p:cBhvr>
                                        <p:cTn id="53" dur="1" fill="hold">
                                          <p:stCondLst>
                                            <p:cond delay="0"/>
                                          </p:stCondLst>
                                        </p:cTn>
                                        <p:tgtEl>
                                          <p:spTgt spid="1511"/>
                                        </p:tgtEl>
                                        <p:attrNameLst>
                                          <p:attrName>style.visibility</p:attrName>
                                        </p:attrNameLst>
                                      </p:cBhvr>
                                      <p:to>
                                        <p:strVal val="visible"/>
                                      </p:to>
                                    </p:set>
                                    <p:animEffect transition="in" filter="fade">
                                      <p:cBhvr>
                                        <p:cTn id="54" dur="1000"/>
                                        <p:tgtEl>
                                          <p:spTgt spid="1511"/>
                                        </p:tgtEl>
                                      </p:cBhvr>
                                    </p:animEffect>
                                  </p:childTnLst>
                                </p:cTn>
                              </p:par>
                              <p:par>
                                <p:cTn id="55" presetID="10" presetClass="entr" presetSubtype="0" fill="hold" nodeType="withEffect">
                                  <p:stCondLst>
                                    <p:cond delay="0"/>
                                  </p:stCondLst>
                                  <p:childTnLst>
                                    <p:set>
                                      <p:cBhvr>
                                        <p:cTn id="56" dur="1" fill="hold">
                                          <p:stCondLst>
                                            <p:cond delay="0"/>
                                          </p:stCondLst>
                                        </p:cTn>
                                        <p:tgtEl>
                                          <p:spTgt spid="1512"/>
                                        </p:tgtEl>
                                        <p:attrNameLst>
                                          <p:attrName>style.visibility</p:attrName>
                                        </p:attrNameLst>
                                      </p:cBhvr>
                                      <p:to>
                                        <p:strVal val="visible"/>
                                      </p:to>
                                    </p:set>
                                    <p:animEffect transition="in" filter="fade">
                                      <p:cBhvr>
                                        <p:cTn id="57" dur="1000"/>
                                        <p:tgtEl>
                                          <p:spTgt spid="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49"/>
          <p:cNvSpPr txBox="1"/>
          <p:nvPr/>
        </p:nvSpPr>
        <p:spPr>
          <a:xfrm>
            <a:off x="720012" y="179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518" name="Google Shape;1518;p49"/>
          <p:cNvSpPr txBox="1"/>
          <p:nvPr/>
        </p:nvSpPr>
        <p:spPr>
          <a:xfrm>
            <a:off x="2289438" y="400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519" name="Google Shape;1519;p49"/>
          <p:cNvGrpSpPr/>
          <p:nvPr/>
        </p:nvGrpSpPr>
        <p:grpSpPr>
          <a:xfrm>
            <a:off x="-272437" y="-917129"/>
            <a:ext cx="1586398" cy="1552356"/>
            <a:chOff x="1414800" y="2425850"/>
            <a:chExt cx="922700" cy="902900"/>
          </a:xfrm>
        </p:grpSpPr>
        <p:sp>
          <p:nvSpPr>
            <p:cNvPr id="1520" name="Google Shape;1520;p49"/>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9"/>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9"/>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9"/>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9"/>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9"/>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9"/>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9"/>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9"/>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9"/>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9"/>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9"/>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9"/>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9"/>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9"/>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9"/>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9"/>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9"/>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9"/>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9"/>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9"/>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9"/>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9"/>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9"/>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4" name="Google Shape;1554;p49"/>
          <p:cNvGrpSpPr/>
          <p:nvPr/>
        </p:nvGrpSpPr>
        <p:grpSpPr>
          <a:xfrm>
            <a:off x="8008396" y="3923427"/>
            <a:ext cx="1592029" cy="1565595"/>
            <a:chOff x="2510125" y="3472775"/>
            <a:chExt cx="925975" cy="910600"/>
          </a:xfrm>
        </p:grpSpPr>
        <p:sp>
          <p:nvSpPr>
            <p:cNvPr id="1555" name="Google Shape;1555;p49"/>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9"/>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9"/>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9"/>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9"/>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9"/>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9"/>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9"/>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9"/>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9"/>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9"/>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9"/>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9"/>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9"/>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9"/>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9"/>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9"/>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9"/>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9"/>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9"/>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9"/>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9"/>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9"/>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9"/>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9"/>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9"/>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9"/>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9"/>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9"/>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9"/>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9"/>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9"/>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9"/>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9"/>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9"/>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9"/>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0" name="Google Shape;1610;p49"/>
          <p:cNvSpPr txBox="1"/>
          <p:nvPr/>
        </p:nvSpPr>
        <p:spPr>
          <a:xfrm>
            <a:off x="524912"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611" name="Google Shape;1611;p49"/>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612" name="Google Shape;1612;p49"/>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613" name="Google Shape;1613;p49"/>
          <p:cNvSpPr txBox="1"/>
          <p:nvPr/>
        </p:nvSpPr>
        <p:spPr>
          <a:xfrm>
            <a:off x="3460850" y="807175"/>
            <a:ext cx="4938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Kích thước bàn cờ: a (dòng), b (cột)</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Vị trí bắt đầu, vị trí kết thúc của quân mã khi đi tuần</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Danh sách các ô quân mã đi qua từ vị trí đầu đến vị trí cuối</a:t>
            </a:r>
            <a:endParaRPr>
              <a:solidFill>
                <a:schemeClr val="dk1"/>
              </a:solidFill>
              <a:latin typeface="Open Sans"/>
              <a:ea typeface="Open Sans"/>
              <a:cs typeface="Open Sans"/>
              <a:sym typeface="Open Sans"/>
            </a:endParaRPr>
          </a:p>
        </p:txBody>
      </p:sp>
      <p:sp>
        <p:nvSpPr>
          <p:cNvPr id="1614" name="Google Shape;1614;p49"/>
          <p:cNvSpPr txBox="1"/>
          <p:nvPr/>
        </p:nvSpPr>
        <p:spPr>
          <a:xfrm>
            <a:off x="3485450" y="2380975"/>
            <a:ext cx="509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Xây dựng nước đi cho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tính hợp lệ của nước 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quân mã</a:t>
            </a:r>
            <a:endParaRPr>
              <a:solidFill>
                <a:schemeClr val="dk1"/>
              </a:solidFill>
              <a:latin typeface="Open Sans"/>
              <a:ea typeface="Open Sans"/>
              <a:cs typeface="Open Sans"/>
              <a:sym typeface="Open Sans"/>
            </a:endParaRPr>
          </a:p>
        </p:txBody>
      </p:sp>
      <p:sp>
        <p:nvSpPr>
          <p:cNvPr id="1615" name="Google Shape;1615;p49"/>
          <p:cNvSpPr/>
          <p:nvPr/>
        </p:nvSpPr>
        <p:spPr>
          <a:xfrm>
            <a:off x="3485450" y="2380975"/>
            <a:ext cx="4889400" cy="1013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txBox="1"/>
          <p:nvPr/>
        </p:nvSpPr>
        <p:spPr>
          <a:xfrm>
            <a:off x="3485450" y="3523975"/>
            <a:ext cx="493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của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Khi quân mã ko thể tiếp tục đi mà chưa đi qua hết các ô của bàn cờ thì quay lui tìm hướng mới</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=&gt; có thể áp dụng Backtracking</a:t>
            </a:r>
            <a:endParaRPr>
              <a:solidFill>
                <a:schemeClr val="dk1"/>
              </a:solidFill>
              <a:latin typeface="Open Sans"/>
              <a:ea typeface="Open Sans"/>
              <a:cs typeface="Open Sans"/>
              <a:sym typeface="Open Sans"/>
            </a:endParaRPr>
          </a:p>
        </p:txBody>
      </p:sp>
      <p:sp>
        <p:nvSpPr>
          <p:cNvPr id="1617" name="Google Shape;1617;p49"/>
          <p:cNvSpPr/>
          <p:nvPr/>
        </p:nvSpPr>
        <p:spPr>
          <a:xfrm>
            <a:off x="3485450" y="3564150"/>
            <a:ext cx="4889400" cy="113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9"/>
          <p:cNvSpPr/>
          <p:nvPr/>
        </p:nvSpPr>
        <p:spPr>
          <a:xfrm>
            <a:off x="3485450" y="890300"/>
            <a:ext cx="4889400" cy="132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518"/>
                                        </p:tgtEl>
                                        <p:attrNameLst>
                                          <p:attrName>style.visibility</p:attrName>
                                        </p:attrNameLst>
                                      </p:cBhvr>
                                      <p:to>
                                        <p:strVal val="visible"/>
                                      </p:to>
                                    </p:set>
                                    <p:anim calcmode="lin" valueType="num">
                                      <p:cBhvr additive="base">
                                        <p:cTn id="10" dur="1000"/>
                                        <p:tgtEl>
                                          <p:spTgt spid="1518"/>
                                        </p:tgtEl>
                                        <p:attrNameLst>
                                          <p:attrName>ppt_w</p:attrName>
                                        </p:attrNameLst>
                                      </p:cBhvr>
                                      <p:tavLst>
                                        <p:tav tm="0">
                                          <p:val>
                                            <p:strVal val="0"/>
                                          </p:val>
                                        </p:tav>
                                        <p:tav tm="100000">
                                          <p:val>
                                            <p:strVal val="#ppt_w"/>
                                          </p:val>
                                        </p:tav>
                                      </p:tavLst>
                                    </p:anim>
                                    <p:anim calcmode="lin" valueType="num">
                                      <p:cBhvr additive="base">
                                        <p:cTn id="11" dur="1000"/>
                                        <p:tgtEl>
                                          <p:spTgt spid="1518"/>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610"/>
                                        </p:tgtEl>
                                        <p:attrNameLst>
                                          <p:attrName>style.visibility</p:attrName>
                                        </p:attrNameLst>
                                      </p:cBhvr>
                                      <p:to>
                                        <p:strVal val="visible"/>
                                      </p:to>
                                    </p:set>
                                    <p:anim calcmode="lin" valueType="num">
                                      <p:cBhvr additive="base">
                                        <p:cTn id="16" dur="1000"/>
                                        <p:tgtEl>
                                          <p:spTgt spid="1610"/>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613"/>
                                        </p:tgtEl>
                                        <p:attrNameLst>
                                          <p:attrName>style.visibility</p:attrName>
                                        </p:attrNameLst>
                                      </p:cBhvr>
                                      <p:to>
                                        <p:strVal val="visible"/>
                                      </p:to>
                                    </p:set>
                                    <p:anim calcmode="lin" valueType="num">
                                      <p:cBhvr additive="base">
                                        <p:cTn id="21" dur="1000"/>
                                        <p:tgtEl>
                                          <p:spTgt spid="16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618"/>
                                        </p:tgtEl>
                                        <p:attrNameLst>
                                          <p:attrName>style.visibility</p:attrName>
                                        </p:attrNameLst>
                                      </p:cBhvr>
                                      <p:to>
                                        <p:strVal val="visible"/>
                                      </p:to>
                                    </p:set>
                                    <p:anim calcmode="lin" valueType="num">
                                      <p:cBhvr additive="base">
                                        <p:cTn id="24"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611"/>
                                        </p:tgtEl>
                                        <p:attrNameLst>
                                          <p:attrName>style.visibility</p:attrName>
                                        </p:attrNameLst>
                                      </p:cBhvr>
                                      <p:to>
                                        <p:strVal val="visible"/>
                                      </p:to>
                                    </p:set>
                                    <p:anim calcmode="lin" valueType="num">
                                      <p:cBhvr additive="base">
                                        <p:cTn id="29" dur="1000"/>
                                        <p:tgtEl>
                                          <p:spTgt spid="161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614"/>
                                        </p:tgtEl>
                                        <p:attrNameLst>
                                          <p:attrName>style.visibility</p:attrName>
                                        </p:attrNameLst>
                                      </p:cBhvr>
                                      <p:to>
                                        <p:strVal val="visible"/>
                                      </p:to>
                                    </p:set>
                                    <p:anim calcmode="lin" valueType="num">
                                      <p:cBhvr additive="base">
                                        <p:cTn id="34" dur="1000"/>
                                        <p:tgtEl>
                                          <p:spTgt spid="161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615"/>
                                        </p:tgtEl>
                                        <p:attrNameLst>
                                          <p:attrName>style.visibility</p:attrName>
                                        </p:attrNameLst>
                                      </p:cBhvr>
                                      <p:to>
                                        <p:strVal val="visible"/>
                                      </p:to>
                                    </p:set>
                                    <p:anim calcmode="lin" valueType="num">
                                      <p:cBhvr additive="base">
                                        <p:cTn id="37" dur="1000"/>
                                        <p:tgtEl>
                                          <p:spTgt spid="1615"/>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612"/>
                                        </p:tgtEl>
                                        <p:attrNameLst>
                                          <p:attrName>style.visibility</p:attrName>
                                        </p:attrNameLst>
                                      </p:cBhvr>
                                      <p:to>
                                        <p:strVal val="visible"/>
                                      </p:to>
                                    </p:set>
                                    <p:anim calcmode="lin" valueType="num">
                                      <p:cBhvr additive="base">
                                        <p:cTn id="42" dur="1000"/>
                                        <p:tgtEl>
                                          <p:spTgt spid="1612"/>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616"/>
                                        </p:tgtEl>
                                        <p:attrNameLst>
                                          <p:attrName>style.visibility</p:attrName>
                                        </p:attrNameLst>
                                      </p:cBhvr>
                                      <p:to>
                                        <p:strVal val="visible"/>
                                      </p:to>
                                    </p:set>
                                    <p:anim calcmode="lin" valueType="num">
                                      <p:cBhvr additive="base">
                                        <p:cTn id="47" dur="1000"/>
                                        <p:tgtEl>
                                          <p:spTgt spid="1616"/>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617"/>
                                        </p:tgtEl>
                                        <p:attrNameLst>
                                          <p:attrName>style.visibility</p:attrName>
                                        </p:attrNameLst>
                                      </p:cBhvr>
                                      <p:to>
                                        <p:strVal val="visible"/>
                                      </p:to>
                                    </p:set>
                                    <p:anim calcmode="lin" valueType="num">
                                      <p:cBhvr additive="base">
                                        <p:cTn id="50" dur="1000"/>
                                        <p:tgtEl>
                                          <p:spTgt spid="16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1557</Words>
  <Application>Microsoft Office PowerPoint</Application>
  <PresentationFormat>On-screen Show (16:9)</PresentationFormat>
  <Paragraphs>179</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Bebas Neue</vt:lpstr>
      <vt:lpstr>Cabin</vt:lpstr>
      <vt:lpstr>Times New Roman</vt:lpstr>
      <vt:lpstr>Montserrat</vt:lpstr>
      <vt:lpstr>Open Sans</vt:lpstr>
      <vt:lpstr>Corben</vt:lpstr>
      <vt:lpstr>Roboto</vt:lpstr>
      <vt:lpstr>Arial</vt:lpstr>
      <vt:lpstr>Nocturnal Textured Backgrounds for MK by Slidesgo</vt:lpstr>
      <vt:lpstr>LUYỆN TẬP   PHÂN TÍCH THIẾT KẾ THUẬT TOÁN</vt:lpstr>
      <vt:lpstr>18</vt:lpstr>
      <vt:lpstr>PowerPoint Presentation</vt:lpstr>
      <vt:lpstr>Table of Contents</vt:lpstr>
      <vt:lpstr>REVIEW</vt:lpstr>
      <vt:lpstr>PROBLEM 1 KNIGHT’S TOUR</vt:lpstr>
      <vt:lpstr>Knight’s tour – mã đi tuẦn </vt:lpstr>
      <vt:lpstr>PowerPoint Presentation</vt:lpstr>
      <vt:lpstr>PowerPoint Presentation</vt:lpstr>
      <vt:lpstr>Problem 2 Boggle game</vt:lpstr>
      <vt:lpstr>PowerPoint Presentation</vt:lpstr>
      <vt:lpstr>PowerPoint Presentation</vt:lpstr>
      <vt:lpstr>Problem 3  Ip-address</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LUYỆN TẬP   PHÂN TÍCH THIẾT KẾ THUẬT TOÁN</dc:title>
  <cp:lastModifiedBy>Phạm Quang Vinh</cp:lastModifiedBy>
  <cp:revision>1</cp:revision>
  <dcterms:modified xsi:type="dcterms:W3CDTF">2021-06-11T03:21:18Z</dcterms:modified>
</cp:coreProperties>
</file>